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8" r:id="rId2"/>
    <p:sldId id="277" r:id="rId3"/>
    <p:sldId id="260" r:id="rId4"/>
    <p:sldId id="276" r:id="rId5"/>
    <p:sldId id="257" r:id="rId6"/>
    <p:sldId id="275" r:id="rId7"/>
    <p:sldId id="264" r:id="rId8"/>
    <p:sldId id="258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1" r:id="rId19"/>
    <p:sldId id="262" r:id="rId20"/>
    <p:sldId id="26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E2863-4833-4CA7-BF94-C487CC56825E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B7CC7-9380-481A-8E42-4796C97A5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72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B7CC7-9380-481A-8E42-4796C97A51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4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4A66-2BAF-457C-A5AB-64BF3E00C2F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E75F-F8BE-442D-ADDC-112975A5C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8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4A66-2BAF-457C-A5AB-64BF3E00C2F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E75F-F8BE-442D-ADDC-112975A5C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3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4A66-2BAF-457C-A5AB-64BF3E00C2F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E75F-F8BE-442D-ADDC-112975A5C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9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4A66-2BAF-457C-A5AB-64BF3E00C2F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E75F-F8BE-442D-ADDC-112975A5C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5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4A66-2BAF-457C-A5AB-64BF3E00C2F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E75F-F8BE-442D-ADDC-112975A5C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2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4A66-2BAF-457C-A5AB-64BF3E00C2F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E75F-F8BE-442D-ADDC-112975A5C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7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4A66-2BAF-457C-A5AB-64BF3E00C2F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E75F-F8BE-442D-ADDC-112975A5C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76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4A66-2BAF-457C-A5AB-64BF3E00C2F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E75F-F8BE-442D-ADDC-112975A5C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2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4A66-2BAF-457C-A5AB-64BF3E00C2F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E75F-F8BE-442D-ADDC-112975A5C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5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4A66-2BAF-457C-A5AB-64BF3E00C2F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E75F-F8BE-442D-ADDC-112975A5C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02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4A66-2BAF-457C-A5AB-64BF3E00C2F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E75F-F8BE-442D-ADDC-112975A5C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5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44A66-2BAF-457C-A5AB-64BF3E00C2F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8E75F-F8BE-442D-ADDC-112975A5C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4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1" y="183286"/>
            <a:ext cx="4336939" cy="64914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43"/>
            <a:ext cx="4336939" cy="649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8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:\Users\Dot Com Computer\Downloads\Improv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7975" y="309094"/>
            <a:ext cx="4151313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Available</a:t>
            </a:r>
            <a:endParaRPr lang="en-US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9400" y="4992914"/>
            <a:ext cx="3465512" cy="1371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Book Antiqua" pitchFamily="18" charset="0"/>
              </a:rPr>
              <a:t>Ant. Unavailable</a:t>
            </a:r>
            <a:endParaRPr lang="en-US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3841" y="309094"/>
            <a:ext cx="4169147" cy="121191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সহজল্ভ্য</a:t>
            </a:r>
            <a:endParaRPr lang="en-US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7800"/>
            <a:ext cx="6019800" cy="3545114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433730" y="5029200"/>
            <a:ext cx="4169147" cy="1371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Accessible</a:t>
            </a:r>
            <a:endParaRPr lang="en-US" dirty="0">
              <a:solidFill>
                <a:srgbClr val="00B05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49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:\Users\Dot Com Computer\Downloads\Improv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9001" y="320676"/>
            <a:ext cx="4151313" cy="11350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Tiny</a:t>
            </a:r>
            <a:endParaRPr lang="en-US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9430" y="4876800"/>
            <a:ext cx="3541712" cy="1371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Book Antiqua" pitchFamily="18" charset="0"/>
              </a:rPr>
              <a:t>Ant. Enormous</a:t>
            </a:r>
            <a:endParaRPr lang="en-US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4436" y="240507"/>
            <a:ext cx="4046706" cy="1295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ক্ষুদ্র</a:t>
            </a:r>
            <a:endParaRPr lang="en-US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755" y="4876800"/>
            <a:ext cx="4151313" cy="1371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Mini</a:t>
            </a:r>
            <a:endParaRPr lang="en-US" dirty="0">
              <a:solidFill>
                <a:srgbClr val="00B050"/>
              </a:solidFill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6705600" cy="3048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710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:\Users\Dot Com Computer\Downloads\Improv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5029199"/>
            <a:ext cx="3788241" cy="14478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Book Antiqua" pitchFamily="18" charset="0"/>
              </a:rPr>
              <a:t>Ant. Recycle</a:t>
            </a:r>
            <a:endParaRPr lang="en-US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457200"/>
            <a:ext cx="4099009" cy="146214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আবর্জনা জড়ো করে রাখার পাত্র</a:t>
            </a:r>
            <a:endParaRPr lang="en-US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039" y="4876800"/>
            <a:ext cx="4149760" cy="1600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A receptacle for storing </a:t>
            </a:r>
          </a:p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a specified substance.</a:t>
            </a:r>
            <a:endParaRPr lang="en-US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486" y="457200"/>
            <a:ext cx="4151313" cy="12986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Bin</a:t>
            </a:r>
            <a:endParaRPr lang="en-US" dirty="0">
              <a:solidFill>
                <a:srgbClr val="00B050"/>
              </a:solidFill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919344"/>
            <a:ext cx="3526448" cy="29020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0502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:\Users\Dot Com Computer\Downloads\Improv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96807" y="4880429"/>
            <a:ext cx="3389312" cy="1600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Book Antiqua" pitchFamily="18" charset="0"/>
              </a:rPr>
              <a:t>Ant.Difficult</a:t>
            </a:r>
            <a:r>
              <a:rPr lang="en-US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endParaRPr lang="en-US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9413" y="351186"/>
            <a:ext cx="4046706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সুবিধা</a:t>
            </a:r>
            <a:endParaRPr lang="en-US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139" y="5070929"/>
            <a:ext cx="4149760" cy="1219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Easiness</a:t>
            </a:r>
            <a:endParaRPr lang="en-US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372" y="381000"/>
            <a:ext cx="4151313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Facility</a:t>
            </a:r>
            <a:endParaRPr lang="en-US" dirty="0">
              <a:solidFill>
                <a:srgbClr val="00B050"/>
              </a:solidFill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813" y="1447800"/>
            <a:ext cx="6553200" cy="3193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195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:\Users\Dot Com Computer\Downloads\Improv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2999" y="5334000"/>
            <a:ext cx="3827057" cy="1295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Book Antiqua" pitchFamily="18" charset="0"/>
              </a:rPr>
              <a:t>Ant.Fortunate</a:t>
            </a:r>
            <a:r>
              <a:rPr lang="en-US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endParaRPr lang="en-US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3351" y="304800"/>
            <a:ext cx="4046706" cy="1295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দূর্ভাগ্য</a:t>
            </a:r>
            <a:endParaRPr lang="en-US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975" y="5334000"/>
            <a:ext cx="4149760" cy="1295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Unlucky</a:t>
            </a:r>
            <a:endParaRPr lang="en-US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042" y="381000"/>
            <a:ext cx="4111625" cy="1143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unfortunate</a:t>
            </a:r>
            <a:endParaRPr lang="en-US" dirty="0">
              <a:solidFill>
                <a:srgbClr val="00B050"/>
              </a:solidFill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9395"/>
          <a:stretch/>
        </p:blipFill>
        <p:spPr>
          <a:xfrm>
            <a:off x="838200" y="1828800"/>
            <a:ext cx="7620000" cy="3352801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557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:\Users\Dot Com Computer\Downloads\Improv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73688" y="5315858"/>
            <a:ext cx="3389312" cy="1066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Book Antiqua" pitchFamily="18" charset="0"/>
              </a:rPr>
              <a:t>Ant.Insert</a:t>
            </a:r>
            <a:r>
              <a:rPr lang="en-US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endParaRPr lang="en-US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294" y="228600"/>
            <a:ext cx="4046706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অপসারণ</a:t>
            </a:r>
            <a:endParaRPr lang="en-US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647" y="5239658"/>
            <a:ext cx="4149760" cy="1219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Carry away</a:t>
            </a:r>
            <a:endParaRPr lang="en-US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647" y="228600"/>
            <a:ext cx="3853066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Remove</a:t>
            </a:r>
            <a:endParaRPr lang="en-US" dirty="0">
              <a:solidFill>
                <a:srgbClr val="00B050"/>
              </a:solidFill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7467599" cy="3563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312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:\Users\Dot Com Computer\Downloads\Improv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5515429"/>
            <a:ext cx="3598457" cy="1066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Book Antiqua" pitchFamily="18" charset="0"/>
              </a:rPr>
              <a:t>Ant.Duty</a:t>
            </a:r>
            <a:r>
              <a:rPr lang="en-US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endParaRPr lang="en-US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4894" y="228600"/>
            <a:ext cx="4046706" cy="1219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অবকাশ</a:t>
            </a:r>
            <a:endParaRPr lang="en-US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375" y="5363029"/>
            <a:ext cx="4149760" cy="1219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Leisure</a:t>
            </a:r>
            <a:endParaRPr lang="en-US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919" y="312738"/>
            <a:ext cx="4149760" cy="11350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Vacation</a:t>
            </a:r>
            <a:endParaRPr lang="en-US" dirty="0">
              <a:solidFill>
                <a:srgbClr val="00B050"/>
              </a:solidFill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145" y="1905000"/>
            <a:ext cx="6375980" cy="3144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226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:\Users\Dot Com Computer\Downloads\Improv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70294" y="5134760"/>
            <a:ext cx="3827991" cy="11604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Book Antiqua" pitchFamily="18" charset="0"/>
              </a:rPr>
              <a:t>Ant.Pavement</a:t>
            </a:r>
            <a:r>
              <a:rPr lang="en-US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endParaRPr lang="en-US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5536" y="338931"/>
            <a:ext cx="4046706" cy="1066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মাটির</a:t>
            </a:r>
            <a:r>
              <a:rPr lang="en-US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রাস্তা</a:t>
            </a:r>
            <a:endParaRPr lang="en-US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346" y="304800"/>
            <a:ext cx="4149760" cy="11350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Muddy Road</a:t>
            </a:r>
            <a:endParaRPr lang="en-US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144" y="4935520"/>
            <a:ext cx="3752056" cy="15589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Book Antiqua" pitchFamily="18" charset="0"/>
              </a:rPr>
              <a:t>Muddy Pathway </a:t>
            </a:r>
            <a:endParaRPr lang="en-US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0"/>
            <a:ext cx="7391399" cy="312420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3294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48096"/>
            <a:ext cx="8077200" cy="7949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GB" dirty="0" smtClean="0">
                <a:latin typeface="Book Antiqua" pitchFamily="18" charset="0"/>
              </a:rPr>
              <a:t>Pre-reading Activities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8077200" cy="3886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dirty="0" smtClean="0">
                <a:latin typeface="Book Antiqua" pitchFamily="18" charset="0"/>
              </a:rPr>
              <a:t>Who are </a:t>
            </a:r>
            <a:r>
              <a:rPr lang="en-GB" dirty="0" err="1" smtClean="0">
                <a:latin typeface="Book Antiqua" pitchFamily="18" charset="0"/>
              </a:rPr>
              <a:t>Faria</a:t>
            </a:r>
            <a:r>
              <a:rPr lang="en-GB" dirty="0" smtClean="0">
                <a:latin typeface="Book Antiqua" pitchFamily="18" charset="0"/>
              </a:rPr>
              <a:t> &amp;</a:t>
            </a:r>
            <a:r>
              <a:rPr lang="en-GB" dirty="0" err="1" smtClean="0">
                <a:latin typeface="Book Antiqua" pitchFamily="18" charset="0"/>
              </a:rPr>
              <a:t>Raihan</a:t>
            </a:r>
            <a:r>
              <a:rPr lang="en-GB" dirty="0" smtClean="0">
                <a:latin typeface="Book Antiqua" pitchFamily="18" charset="0"/>
              </a:rPr>
              <a:t>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 smtClean="0">
                <a:latin typeface="Book Antiqua" pitchFamily="18" charset="0"/>
              </a:rPr>
              <a:t>Where does </a:t>
            </a:r>
            <a:r>
              <a:rPr lang="en-GB" dirty="0" err="1" smtClean="0">
                <a:latin typeface="Book Antiqua" pitchFamily="18" charset="0"/>
              </a:rPr>
              <a:t>Raihan</a:t>
            </a:r>
            <a:r>
              <a:rPr lang="en-GB" dirty="0" smtClean="0">
                <a:latin typeface="Book Antiqua" pitchFamily="18" charset="0"/>
              </a:rPr>
              <a:t> visit?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 smtClean="0">
                <a:latin typeface="Book Antiqua" pitchFamily="18" charset="0"/>
              </a:rPr>
              <a:t>How does the garden of </a:t>
            </a:r>
            <a:r>
              <a:rPr lang="en-GB" dirty="0" err="1" smtClean="0">
                <a:latin typeface="Book Antiqua" pitchFamily="18" charset="0"/>
              </a:rPr>
              <a:t>Faria’s</a:t>
            </a:r>
            <a:r>
              <a:rPr lang="en-GB" dirty="0" smtClean="0">
                <a:latin typeface="Book Antiqua" pitchFamily="18" charset="0"/>
              </a:rPr>
              <a:t> school?</a:t>
            </a:r>
            <a:endParaRPr lang="en-US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67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809" y="1295400"/>
            <a:ext cx="8392391" cy="48006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GB" dirty="0" err="1">
                <a:latin typeface="Book Antiqua" pitchFamily="18" charset="0"/>
              </a:rPr>
              <a:t>Raihan</a:t>
            </a:r>
            <a:r>
              <a:rPr lang="en-GB" dirty="0">
                <a:latin typeface="Book Antiqua" pitchFamily="18" charset="0"/>
              </a:rPr>
              <a:t>: That’s great! I’ll </a:t>
            </a:r>
            <a:r>
              <a:rPr lang="en-GB" dirty="0" smtClean="0">
                <a:latin typeface="Book Antiqua" pitchFamily="18" charset="0"/>
              </a:rPr>
              <a:t>……… </a:t>
            </a:r>
            <a:r>
              <a:rPr lang="en-GB" dirty="0">
                <a:latin typeface="Book Antiqua" pitchFamily="18" charset="0"/>
              </a:rPr>
              <a:t>that. </a:t>
            </a:r>
            <a:endParaRPr lang="en-GB" dirty="0" smtClean="0">
              <a:latin typeface="Book Antiqua" pitchFamily="18" charset="0"/>
            </a:endParaRPr>
          </a:p>
          <a:p>
            <a:r>
              <a:rPr lang="en-GB" dirty="0" err="1" smtClean="0">
                <a:latin typeface="Book Antiqua" pitchFamily="18" charset="0"/>
              </a:rPr>
              <a:t>Faria</a:t>
            </a:r>
            <a:r>
              <a:rPr lang="en-GB" dirty="0">
                <a:latin typeface="Book Antiqua" pitchFamily="18" charset="0"/>
              </a:rPr>
              <a:t>: This’s our school garden (……………), we all love it. </a:t>
            </a:r>
          </a:p>
          <a:p>
            <a:r>
              <a:rPr lang="en-GB" dirty="0" err="1">
                <a:latin typeface="Book Antiqua" pitchFamily="18" charset="0"/>
              </a:rPr>
              <a:t>Faria</a:t>
            </a:r>
            <a:r>
              <a:rPr lang="en-GB" dirty="0">
                <a:latin typeface="Book Antiqua" pitchFamily="18" charset="0"/>
              </a:rPr>
              <a:t>: That’s a “</a:t>
            </a:r>
            <a:r>
              <a:rPr lang="en-GB" dirty="0" err="1">
                <a:latin typeface="Book Antiqua" pitchFamily="18" charset="0"/>
              </a:rPr>
              <a:t>Dighi</a:t>
            </a:r>
            <a:r>
              <a:rPr lang="en-GB" dirty="0">
                <a:latin typeface="Book Antiqua" pitchFamily="18" charset="0"/>
              </a:rPr>
              <a:t>”, my dear cousin. ……… you have one in yours? </a:t>
            </a:r>
            <a:endParaRPr lang="en-GB" dirty="0" smtClean="0">
              <a:latin typeface="Book Antiqua" pitchFamily="18" charset="0"/>
            </a:endParaRPr>
          </a:p>
          <a:p>
            <a:r>
              <a:rPr lang="en-GB" dirty="0" err="1" smtClean="0">
                <a:latin typeface="Book Antiqua" pitchFamily="18" charset="0"/>
              </a:rPr>
              <a:t>Raihan</a:t>
            </a:r>
            <a:r>
              <a:rPr lang="en-GB" dirty="0">
                <a:latin typeface="Book Antiqua" pitchFamily="18" charset="0"/>
              </a:rPr>
              <a:t>: Let’s </a:t>
            </a:r>
            <a:r>
              <a:rPr lang="en-GB" dirty="0" smtClean="0">
                <a:latin typeface="Book Antiqua" pitchFamily="18" charset="0"/>
              </a:rPr>
              <a:t>…….. inside</a:t>
            </a:r>
            <a:r>
              <a:rPr lang="en-GB" dirty="0">
                <a:latin typeface="Book Antiqua" pitchFamily="18" charset="0"/>
              </a:rPr>
              <a:t>, will that be all right? </a:t>
            </a:r>
            <a:endParaRPr lang="en-GB" dirty="0" smtClean="0">
              <a:latin typeface="Book Antiqua" pitchFamily="18" charset="0"/>
            </a:endParaRPr>
          </a:p>
          <a:p>
            <a:r>
              <a:rPr lang="en-GB" dirty="0" err="1" smtClean="0">
                <a:latin typeface="Book Antiqua" pitchFamily="18" charset="0"/>
              </a:rPr>
              <a:t>Faria</a:t>
            </a:r>
            <a:r>
              <a:rPr lang="en-GB" dirty="0">
                <a:latin typeface="Book Antiqua" pitchFamily="18" charset="0"/>
              </a:rPr>
              <a:t>: Here is my school. </a:t>
            </a:r>
          </a:p>
          <a:p>
            <a:r>
              <a:rPr lang="en-GB" dirty="0" err="1" smtClean="0">
                <a:latin typeface="Book Antiqua" pitchFamily="18" charset="0"/>
              </a:rPr>
              <a:t>Faria</a:t>
            </a:r>
            <a:r>
              <a:rPr lang="en-GB" dirty="0">
                <a:latin typeface="Book Antiqua" pitchFamily="18" charset="0"/>
              </a:rPr>
              <a:t>: It will be just fine</a:t>
            </a:r>
            <a:r>
              <a:rPr lang="en-GB" dirty="0" smtClean="0">
                <a:latin typeface="Book Antiqua" pitchFamily="18" charset="0"/>
              </a:rPr>
              <a:t>.</a:t>
            </a:r>
          </a:p>
          <a:p>
            <a:r>
              <a:rPr lang="en-GB" dirty="0" smtClean="0">
                <a:latin typeface="Book Antiqua" pitchFamily="18" charset="0"/>
              </a:rPr>
              <a:t> </a:t>
            </a:r>
            <a:r>
              <a:rPr lang="en-GB" dirty="0" err="1">
                <a:latin typeface="Book Antiqua" pitchFamily="18" charset="0"/>
              </a:rPr>
              <a:t>Raihan</a:t>
            </a:r>
            <a:r>
              <a:rPr lang="en-GB" dirty="0">
                <a:latin typeface="Book Antiqua" pitchFamily="18" charset="0"/>
              </a:rPr>
              <a:t>: Look at that!! So nice, I </a:t>
            </a:r>
            <a:r>
              <a:rPr lang="en-GB" dirty="0" smtClean="0">
                <a:latin typeface="Book Antiqua" pitchFamily="18" charset="0"/>
              </a:rPr>
              <a:t>……….. </a:t>
            </a:r>
          </a:p>
          <a:p>
            <a:r>
              <a:rPr lang="en-GB" dirty="0" err="1" smtClean="0">
                <a:latin typeface="Book Antiqua" pitchFamily="18" charset="0"/>
              </a:rPr>
              <a:t>Raihan</a:t>
            </a:r>
            <a:r>
              <a:rPr lang="en-GB" dirty="0">
                <a:latin typeface="Book Antiqua" pitchFamily="18" charset="0"/>
              </a:rPr>
              <a:t>: We have a small one, a pond you can say and it is </a:t>
            </a:r>
            <a:r>
              <a:rPr lang="en-GB" dirty="0" smtClean="0">
                <a:latin typeface="Book Antiqua" pitchFamily="18" charset="0"/>
              </a:rPr>
              <a:t>………… </a:t>
            </a:r>
            <a:r>
              <a:rPr lang="en-GB" dirty="0">
                <a:latin typeface="Book Antiqua" pitchFamily="18" charset="0"/>
              </a:rPr>
              <a:t>by a </a:t>
            </a:r>
            <a:r>
              <a:rPr lang="en-GB" dirty="0" err="1">
                <a:latin typeface="Book Antiqua" pitchFamily="18" charset="0"/>
              </a:rPr>
              <a:t>multistoried</a:t>
            </a:r>
            <a:r>
              <a:rPr lang="en-GB" dirty="0">
                <a:latin typeface="Book Antiqua" pitchFamily="18" charset="0"/>
              </a:rPr>
              <a:t> school building. </a:t>
            </a:r>
            <a:endParaRPr lang="en-GB" dirty="0" smtClean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48096"/>
            <a:ext cx="8077200" cy="7187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GB" dirty="0" smtClean="0">
                <a:latin typeface="Book Antiqua" pitchFamily="18" charset="0"/>
              </a:rPr>
              <a:t>While-</a:t>
            </a:r>
            <a:r>
              <a:rPr lang="en-GB" dirty="0" err="1" smtClean="0">
                <a:latin typeface="Book Antiqua" pitchFamily="18" charset="0"/>
              </a:rPr>
              <a:t>readingActivities</a:t>
            </a:r>
            <a:endParaRPr lang="en-GB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85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7257"/>
            <a:ext cx="9144000" cy="6858000"/>
            <a:chOff x="-297180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-2971800" y="0"/>
              <a:ext cx="9144000" cy="6858000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-2819401" y="152400"/>
              <a:ext cx="8839200" cy="65532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09600" y="1066800"/>
            <a:ext cx="8001000" cy="4953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Grateful To 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 Black" pitchFamily="34" charset="0"/>
              </a:rPr>
              <a:t>Honourable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 Trainers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&amp;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Fellow Trainees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943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2781" y="3314700"/>
            <a:ext cx="7848600" cy="6858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GB" dirty="0" smtClean="0">
                <a:latin typeface="Book Antiqua" pitchFamily="18" charset="0"/>
              </a:rPr>
              <a:t>How does </a:t>
            </a:r>
            <a:r>
              <a:rPr lang="en-GB" dirty="0" err="1" smtClean="0">
                <a:latin typeface="Book Antiqua" pitchFamily="18" charset="0"/>
              </a:rPr>
              <a:t>Faria’s</a:t>
            </a:r>
            <a:r>
              <a:rPr lang="en-GB" dirty="0" smtClean="0">
                <a:latin typeface="Book Antiqua" pitchFamily="18" charset="0"/>
              </a:rPr>
              <a:t> School </a:t>
            </a:r>
            <a:r>
              <a:rPr lang="en-GB" dirty="0" err="1" smtClean="0">
                <a:latin typeface="Book Antiqua" pitchFamily="18" charset="0"/>
              </a:rPr>
              <a:t>Librar</a:t>
            </a:r>
            <a:r>
              <a:rPr lang="en-GB" dirty="0" smtClean="0">
                <a:latin typeface="Book Antiqua" pitchFamily="18" charset="0"/>
              </a:rPr>
              <a:t>?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7418" y="2438400"/>
            <a:ext cx="7793182" cy="6858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GB" dirty="0">
                <a:latin typeface="Book Antiqua" pitchFamily="18" charset="0"/>
              </a:rPr>
              <a:t>what do you like most about your school? </a:t>
            </a:r>
          </a:p>
        </p:txBody>
      </p:sp>
      <p:sp>
        <p:nvSpPr>
          <p:cNvPr id="4" name="Rectangle 3"/>
          <p:cNvSpPr/>
          <p:nvPr/>
        </p:nvSpPr>
        <p:spPr>
          <a:xfrm>
            <a:off x="817418" y="1856508"/>
            <a:ext cx="7848600" cy="58189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GB" dirty="0">
                <a:latin typeface="Book Antiqua" pitchFamily="18" charset="0"/>
              </a:rPr>
              <a:t>Do you have a library here? 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48096"/>
            <a:ext cx="8077200" cy="10997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GB" dirty="0" smtClean="0">
                <a:latin typeface="Book Antiqua" pitchFamily="18" charset="0"/>
              </a:rPr>
              <a:t>Post-reading Activities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817418" y="4114800"/>
            <a:ext cx="7848600" cy="7620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GB" dirty="0" smtClean="0">
                <a:latin typeface="Book Antiqua" pitchFamily="18" charset="0"/>
              </a:rPr>
              <a:t>How does </a:t>
            </a:r>
            <a:r>
              <a:rPr lang="en-GB" dirty="0" err="1" smtClean="0">
                <a:latin typeface="Book Antiqua" pitchFamily="18" charset="0"/>
              </a:rPr>
              <a:t>Raihan’s</a:t>
            </a:r>
            <a:r>
              <a:rPr lang="en-GB" dirty="0" smtClean="0">
                <a:latin typeface="Book Antiqua" pitchFamily="18" charset="0"/>
              </a:rPr>
              <a:t> school garden?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900" y="5029200"/>
            <a:ext cx="7886700" cy="7620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GB" dirty="0" smtClean="0">
                <a:latin typeface="Book Antiqua" pitchFamily="18" charset="0"/>
              </a:rPr>
              <a:t>How does </a:t>
            </a:r>
            <a:r>
              <a:rPr lang="en-GB" dirty="0" err="1" smtClean="0">
                <a:latin typeface="Book Antiqua" pitchFamily="18" charset="0"/>
              </a:rPr>
              <a:t>Raihan’s</a:t>
            </a:r>
            <a:r>
              <a:rPr lang="en-GB" dirty="0" smtClean="0">
                <a:latin typeface="Book Antiqua" pitchFamily="18" charset="0"/>
              </a:rPr>
              <a:t> school Playground?</a:t>
            </a:r>
            <a:endParaRPr lang="en-US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45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276600"/>
            <a:ext cx="8839200" cy="1828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lgerian" pitchFamily="82" charset="0"/>
              </a:rPr>
              <a:t>Thank You</a:t>
            </a:r>
            <a:endParaRPr lang="en-US" dirty="0">
              <a:solidFill>
                <a:srgbClr val="00206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46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8382000" cy="532589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8382000" cy="9144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  <a:latin typeface="Book Antiqua" pitchFamily="18" charset="0"/>
              </a:rPr>
              <a:t>welcome</a:t>
            </a:r>
            <a:endParaRPr lang="en-US" dirty="0">
              <a:solidFill>
                <a:srgbClr val="7030A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7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78486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Introduction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2970" y="1600200"/>
            <a:ext cx="7877629" cy="4953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Arial Black" pitchFamily="34" charset="0"/>
              </a:rPr>
              <a:t>Zakiir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 Black" pitchFamily="34" charset="0"/>
              </a:rPr>
              <a:t>Hossen</a:t>
            </a:r>
            <a:endParaRPr lang="en-US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Lecturer In English</a:t>
            </a:r>
          </a:p>
          <a:p>
            <a:pPr algn="ctr"/>
            <a:r>
              <a:rPr lang="en-US" dirty="0" err="1" smtClean="0">
                <a:solidFill>
                  <a:srgbClr val="002060"/>
                </a:solidFill>
                <a:latin typeface="Arial Black" pitchFamily="34" charset="0"/>
              </a:rPr>
              <a:t>Bhulkara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 Black" pitchFamily="34" charset="0"/>
              </a:rPr>
              <a:t>Islamia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 Black" pitchFamily="34" charset="0"/>
              </a:rPr>
              <a:t>Alim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 Madrasah</a:t>
            </a:r>
          </a:p>
          <a:p>
            <a:pPr algn="ctr"/>
            <a:r>
              <a:rPr lang="en-US" dirty="0" err="1" smtClean="0">
                <a:solidFill>
                  <a:srgbClr val="002060"/>
                </a:solidFill>
                <a:latin typeface="Arial Black" pitchFamily="34" charset="0"/>
              </a:rPr>
              <a:t>Chauddgram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Arial Black" pitchFamily="34" charset="0"/>
              </a:rPr>
              <a:t>Cumilla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01818713909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47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534400" cy="518197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1500" y="228600"/>
            <a:ext cx="79248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>
                <a:latin typeface="Book Antiqua" pitchFamily="18" charset="0"/>
              </a:rPr>
              <a:t>What do you see?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172200"/>
            <a:ext cx="79248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>
                <a:latin typeface="Book Antiqua" pitchFamily="18" charset="0"/>
              </a:rPr>
              <a:t>School Campus</a:t>
            </a:r>
            <a:endParaRPr lang="en-US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32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32657" y="0"/>
            <a:ext cx="9144000" cy="6858000"/>
            <a:chOff x="-3360057" y="-517071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3360057" y="-517071"/>
              <a:ext cx="9144000" cy="6858000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3207657" y="-364671"/>
              <a:ext cx="8839200" cy="6553200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5043" y="1447800"/>
            <a:ext cx="7848600" cy="1295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Do You like your school? Why?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443" y="4038600"/>
            <a:ext cx="8305800" cy="1295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What do you have in your school?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6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4000" t="-5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66800"/>
            <a:ext cx="80010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Book Antiqua" pitchFamily="18" charset="0"/>
              </a:rPr>
              <a:t>Today’s Topic</a:t>
            </a:r>
            <a:endParaRPr lang="en-US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7473" y="3491345"/>
            <a:ext cx="75438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Book Antiqua" pitchFamily="18" charset="0"/>
              </a:rPr>
              <a:t>Dream School</a:t>
            </a:r>
            <a:endParaRPr lang="en-US" dirty="0">
              <a:solidFill>
                <a:srgbClr val="00B05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47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 t="3584" r="20937" b="4632"/>
          <a:stretch/>
        </p:blipFill>
        <p:spPr>
          <a:xfrm rot="16200000">
            <a:off x="1295401" y="-838201"/>
            <a:ext cx="6400798" cy="85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5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6258" y="5105399"/>
            <a:ext cx="3905192" cy="127188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Rise</a:t>
            </a:r>
            <a:endParaRPr lang="en-US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4" name="AutoShape 2" descr="C:\Users\Dot Com Computer\Downloads\Improv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28800"/>
            <a:ext cx="65532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44487" y="457200"/>
            <a:ext cx="4151313" cy="10588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Improve</a:t>
            </a:r>
            <a:endParaRPr lang="en-US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5029200"/>
            <a:ext cx="4392155" cy="14242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Book Antiqua" pitchFamily="18" charset="0"/>
              </a:rPr>
              <a:t>Ant.</a:t>
            </a:r>
          </a:p>
          <a:p>
            <a:r>
              <a:rPr lang="en-US" dirty="0" smtClean="0">
                <a:solidFill>
                  <a:srgbClr val="0070C0"/>
                </a:solidFill>
                <a:latin typeface="Book Antiqua" pitchFamily="18" charset="0"/>
              </a:rPr>
              <a:t>Worsen</a:t>
            </a:r>
            <a:endParaRPr lang="en-US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1345" y="415131"/>
            <a:ext cx="3946610" cy="1143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উন্নত</a:t>
            </a:r>
            <a:r>
              <a:rPr lang="en-US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করা</a:t>
            </a:r>
            <a:endParaRPr lang="en-US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14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272</Words>
  <Application>Microsoft Office PowerPoint</Application>
  <PresentationFormat>On-screen Show (4:3)</PresentationFormat>
  <Paragraphs>76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Algerian</vt:lpstr>
      <vt:lpstr>Arial</vt:lpstr>
      <vt:lpstr>Arial Black</vt:lpstr>
      <vt:lpstr>Book Antiqua</vt:lpstr>
      <vt:lpstr>Calibri</vt:lpstr>
      <vt:lpstr>Kalpurush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 Com Computer</dc:creator>
  <cp:lastModifiedBy>ZAKIR SIR</cp:lastModifiedBy>
  <cp:revision>36</cp:revision>
  <dcterms:created xsi:type="dcterms:W3CDTF">2023-01-12T15:37:09Z</dcterms:created>
  <dcterms:modified xsi:type="dcterms:W3CDTF">2023-02-01T07:57:01Z</dcterms:modified>
</cp:coreProperties>
</file>