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1" r:id="rId12"/>
    <p:sldId id="313" r:id="rId13"/>
    <p:sldId id="314" r:id="rId14"/>
    <p:sldId id="315" r:id="rId15"/>
    <p:sldId id="321" r:id="rId16"/>
    <p:sldId id="318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691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33A02-A0DF-470A-AE8D-1155BE6B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2C9B748-6E1D-4778-9558-2B389102C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92A14D-CB24-48E1-8C62-93EBE666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652FED-9ED8-438E-9917-2BEF4C2A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787E4F-056C-43FB-BE3D-AEC281B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2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FC19F-6C83-46CB-802D-4EF10105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34CFBA-45DA-4644-9818-7DE9CBCC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D59BB6-0D97-4F93-B1EA-8FA0B263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CE9DD8-16ED-479C-AF9D-F5DDC465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862C6-DF4E-449D-A839-433DFB87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50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B857D59-2E58-4D39-A1EF-6CD6A09E6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BAF86F-7BD0-44FE-91C3-4A59925C0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BFD56F-7667-4A46-8BE3-0055920F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3176DA-A53D-40D9-9F35-5DA722DF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F22A1-22C2-4138-99F0-214846CE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1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A34B8B-6934-4118-BD16-819F7253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A562E4-841A-44E1-BB93-D9112066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7469ED-92B2-49EA-8DE2-E6A7AB23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876347-5AF9-4AC0-85D8-426F6B70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7954FD-FCC7-4849-A5D1-169ED979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1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B9B3C2-E2A0-432D-BB33-C0914B0D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B4E0B3-9F35-492C-BA24-1BD814F4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99C520-62F4-4EE3-8632-22BAD960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00478F-55BE-40A8-8D73-8BE4F33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8CDDE-5A6D-4A9B-927B-AB93EE0F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6EC149-E6C7-45F1-B1B4-05689EAC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F55B06-B293-4253-849F-B5DE926E4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39DA52-5E7A-4742-9220-1E8C52AD0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CE1E6E-A8E3-4415-938C-9A6FFD2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BC5189-BA22-42FE-B936-7C57A4C6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5CFDA8-9902-423D-BF09-E5F34662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4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53524-A68D-441B-BA88-CEA3A70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0C28F6-50DB-43C7-89D7-B2F80B2A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0A3B7-F116-4661-B078-88B4AB79A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F65232-5044-490A-8F39-73F07EDD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F66FF1-F4EC-439A-AA4B-B9DF98F0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40323C-69F1-4C66-A6E7-C2B91359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4D22B8-A233-4179-87C5-CD0D4C1E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FA3DB9-17EB-4E66-9257-F1D117F1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6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5BCBF-3ECA-4DAB-B3C2-32A70FEC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607A61C-76E8-4DA7-9E7A-D1AD05B9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9B278A-AC1F-4F9C-A686-5B802DFB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456862-021B-4B5F-B1B4-3DDD1979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89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990CD01-E09B-4E46-8668-DD8E623E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DFD8AC-E13B-45B5-9DB5-429796AA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7CDC9B-DA14-4FEA-B17F-0782A374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290C0-A15E-4D9A-B3EC-DDA2C587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FE4DE7-5624-40C6-A486-73A0E26F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ECD6FB6-60A7-4FD6-8523-52BD16691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6ADAEC-7A9D-4B7A-A850-C235679A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D64DD8-FC71-474D-921A-D0C2D827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3EED39-4166-4385-A8E4-56106001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06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97C8EC-567F-4996-A778-76535DEB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7F0187A-D788-49C8-84FA-E281C3F3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907CFE-1723-4D03-AD30-2B91AA55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909D01-E5D2-43C8-8CFC-10379E2B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4061F8-9199-4C2C-9B3A-D197B0CA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4F5D92-9640-4ED8-B614-7C62AEBF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33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0FE234-46DF-4272-8799-23D430CD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4C9FD5-7F9F-4C22-AB76-BC056E0B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171BA6-043C-40A8-AC76-CDA221A3B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C853-F864-4CDE-AD81-FC6F5E1A6C6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AB667-86DA-4191-B418-7140B020F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0F9D46-A39D-4643-8405-70FF08A0C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6C19-CEDD-41C4-8C91-68C5F145B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70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58635" y="309798"/>
            <a:ext cx="1095684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শুভেচ্ছা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 descr="গ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1" y="1590675"/>
            <a:ext cx="10439400" cy="484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96735" y="471723"/>
            <a:ext cx="1056411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গুছানোর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আমাদেরকে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r>
              <a:rPr lang="en-US" sz="36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34860" y="2995848"/>
            <a:ext cx="1111714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গোছাতে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20585" y="1538523"/>
            <a:ext cx="980929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জানালা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বাতাস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ঢোকার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ব্যাবস্থা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76248" y="3814998"/>
            <a:ext cx="1089660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ঝাড়ার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মুখে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রুমাল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মাস্ক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নেওয়া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ভাল,এতে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ধূলোবালি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এলার্জিজনিত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সমস্যা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143625" y="3814998"/>
            <a:ext cx="547687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এরপর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চাদরটি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ঝাড়ু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ঝেড়ে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বালিশগুলো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মাথার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সাজিয়ে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038850" y="1005123"/>
            <a:ext cx="535305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চাদরটি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ঝেড়ে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মস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"/>
            <a:ext cx="5619750" cy="3276600"/>
          </a:xfrm>
          <a:prstGeom prst="rect">
            <a:avLst/>
          </a:prstGeom>
        </p:spPr>
      </p:pic>
      <p:pic>
        <p:nvPicPr>
          <p:cNvPr id="23" name="Picture 22" descr="জহত.jpg"/>
          <p:cNvPicPr>
            <a:picLocks noChangeAspect="1"/>
          </p:cNvPicPr>
          <p:nvPr/>
        </p:nvPicPr>
        <p:blipFill>
          <a:blip r:embed="rId5"/>
          <a:srcRect t="11915" r="25905"/>
          <a:stretch>
            <a:fillRect/>
          </a:stretch>
        </p:blipFill>
        <p:spPr>
          <a:xfrm>
            <a:off x="320038" y="3752850"/>
            <a:ext cx="5585461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76250" y="385998"/>
            <a:ext cx="98310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কাপড়-চোপড়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গোছানোর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রাখবো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57175" y="1890948"/>
            <a:ext cx="1149667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বাহির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জামা-কাপড়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ভাঁজ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না,একটু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রোদে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দিতে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শুকনোর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ভাঁজ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14325" y="3776898"/>
            <a:ext cx="1149667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পোশাক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প্রতিদিন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পরিধান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হয়,গোছানোর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সামনে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90525" y="5091348"/>
            <a:ext cx="1149667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মোজা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গেঞ্জি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স্কুলের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পোশাক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জায়গায়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রাখলে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তাহলে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ব্যবহারের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খোজা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খুঁজি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61974" y="4167423"/>
            <a:ext cx="1084897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সামগ্রী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খেলনা,শখের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নির্দিষ্ট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জায়গায়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রাখলে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হারানোর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ভয়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01535" y="919398"/>
            <a:ext cx="1039984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কাপড়-চোপড়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ময়লা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ধোয়ার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নির্দিষ্ট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যায়গায়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রাখলে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72960" y="2529123"/>
            <a:ext cx="1057129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পড়ার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খাতা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কলম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নির্দিষ্ট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জায়গায়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সুন্দভাবে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গুছিয়ে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-217875" y="0"/>
            <a:ext cx="12295575" cy="6842731"/>
            <a:chOff x="-103575" y="15269"/>
            <a:chExt cx="12295575" cy="6842731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9BF8A68D-3460-4955-8AA0-34F619EB6D8B}"/>
                </a:ext>
              </a:extLst>
            </p:cNvPr>
            <p:cNvGrpSpPr/>
            <p:nvPr/>
          </p:nvGrpSpPr>
          <p:grpSpPr>
            <a:xfrm>
              <a:off x="-103575" y="15269"/>
              <a:ext cx="12295575" cy="6842731"/>
              <a:chOff x="0" y="247331"/>
              <a:chExt cx="12295575" cy="684273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AEDA1F18-B7E4-48D1-8233-6529F9504851}"/>
                  </a:ext>
                </a:extLst>
              </p:cNvPr>
              <p:cNvGrpSpPr/>
              <p:nvPr/>
            </p:nvGrpSpPr>
            <p:grpSpPr>
              <a:xfrm>
                <a:off x="0" y="5766304"/>
                <a:ext cx="12192000" cy="1091696"/>
                <a:chOff x="0" y="4102041"/>
                <a:chExt cx="12192000" cy="2755959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131846FE-01FE-45E5-8C1A-969B849BDA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132852"/>
                  <a:ext cx="3657917" cy="272514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pic>
            <p:pic>
              <p:nvPicPr>
                <p:cNvPr id="7" name="Picture 6">
                  <a:extLst>
                    <a:ext uri="{FF2B5EF4-FFF2-40B4-BE49-F238E27FC236}">
                      <a16:creationId xmlns="" xmlns:a16="http://schemas.microsoft.com/office/drawing/2014/main" id="{4860D6F5-DF19-4051-9E9F-4C890526E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7917" y="4102041"/>
                  <a:ext cx="3657917" cy="272514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pic>
            <p:pic>
              <p:nvPicPr>
                <p:cNvPr id="8" name="Picture 7">
                  <a:extLst>
                    <a:ext uri="{FF2B5EF4-FFF2-40B4-BE49-F238E27FC236}">
                      <a16:creationId xmlns="" xmlns:a16="http://schemas.microsoft.com/office/drawing/2014/main" id="{CBC4E5A8-42C3-4CDA-927A-DE6BB0CA6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3785" y="4132852"/>
                  <a:ext cx="3657917" cy="272514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pic>
            <p:pic>
              <p:nvPicPr>
                <p:cNvPr id="9" name="Picture 8">
                  <a:extLst>
                    <a:ext uri="{FF2B5EF4-FFF2-40B4-BE49-F238E27FC236}">
                      <a16:creationId xmlns="" xmlns:a16="http://schemas.microsoft.com/office/drawing/2014/main" id="{2E73B0E4-A807-400C-84D3-7C1DE63AA6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4083" y="4132852"/>
                  <a:ext cx="3657917" cy="272514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6" name="Group 9">
                <a:extLst>
                  <a:ext uri="{FF2B5EF4-FFF2-40B4-BE49-F238E27FC236}">
                    <a16:creationId xmlns="" xmlns:a16="http://schemas.microsoft.com/office/drawing/2014/main" id="{4E8EB894-D9FC-4436-8427-111F7F8A359D}"/>
                  </a:ext>
                </a:extLst>
              </p:cNvPr>
              <p:cNvGrpSpPr/>
              <p:nvPr/>
            </p:nvGrpSpPr>
            <p:grpSpPr>
              <a:xfrm>
                <a:off x="0" y="247331"/>
                <a:ext cx="12295575" cy="6842731"/>
                <a:chOff x="-2" y="-17756"/>
                <a:chExt cx="12192001" cy="6875756"/>
              </a:xfrm>
            </p:grpSpPr>
            <p:grpSp>
              <p:nvGrpSpPr>
                <p:cNvPr id="10" name="Group 10">
                  <a:extLst>
                    <a:ext uri="{FF2B5EF4-FFF2-40B4-BE49-F238E27FC236}">
                      <a16:creationId xmlns="" xmlns:a16="http://schemas.microsoft.com/office/drawing/2014/main" id="{3FF8AE35-AF3D-4C7A-A6E3-B75149404413}"/>
                    </a:ext>
                  </a:extLst>
                </p:cNvPr>
                <p:cNvGrpSpPr/>
                <p:nvPr/>
              </p:nvGrpSpPr>
              <p:grpSpPr>
                <a:xfrm>
                  <a:off x="-2" y="-17756"/>
                  <a:ext cx="12192001" cy="6875756"/>
                  <a:chOff x="-2" y="-17756"/>
                  <a:chExt cx="12192001" cy="6875756"/>
                </a:xfrm>
                <a:solidFill>
                  <a:schemeClr val="accent6">
                    <a:lumMod val="50000"/>
                  </a:schemeClr>
                </a:solidFill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EBE95EB-82F7-404E-9BBE-78162335F2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93904" y="-6011662"/>
                    <a:ext cx="146483" cy="1213429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="" xmlns:a16="http://schemas.microsoft.com/office/drawing/2014/main" id="{A5EE7F2C-6357-4F58-A534-C54B5E2DF7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51611" y="717611"/>
                    <a:ext cx="146482" cy="1213429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="" xmlns:a16="http://schemas.microsoft.com/office/drawing/2014/main" id="{6BE69BC3-F030-4AE9-BC2E-5013863F79B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68676" cy="685800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="" xmlns:a16="http://schemas.microsoft.com/office/drawing/2014/main" id="{46B3296A-8327-4F0F-8716-DEEFD887A78E}"/>
                      </a:ext>
                    </a:extLst>
                  </p:cNvPr>
                  <p:cNvSpPr/>
                  <p:nvPr/>
                </p:nvSpPr>
                <p:spPr>
                  <a:xfrm>
                    <a:off x="12023322" y="-7972"/>
                    <a:ext cx="164006" cy="6856188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্</a:t>
                    </a: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="" xmlns:a16="http://schemas.microsoft.com/office/drawing/2014/main" id="{48E3B3C3-49AA-46DC-BF73-B1CAB38B0767}"/>
                    </a:ext>
                  </a:extLst>
                </p:cNvPr>
                <p:cNvGrpSpPr/>
                <p:nvPr/>
              </p:nvGrpSpPr>
              <p:grpSpPr>
                <a:xfrm>
                  <a:off x="168676" y="128727"/>
                  <a:ext cx="11854648" cy="6560598"/>
                  <a:chOff x="-2" y="-17756"/>
                  <a:chExt cx="12192001" cy="6875756"/>
                </a:xfrm>
                <a:solidFill>
                  <a:schemeClr val="accent2">
                    <a:lumMod val="75000"/>
                  </a:schemeClr>
                </a:solidFill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="" xmlns:a16="http://schemas.microsoft.com/office/drawing/2014/main" id="{EEA028EA-2A64-4281-9395-249624D60C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93904" y="-6011662"/>
                    <a:ext cx="146483" cy="1213429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="" xmlns:a16="http://schemas.microsoft.com/office/drawing/2014/main" id="{44208546-DCA4-4200-9486-2E1EAE07C2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51611" y="717611"/>
                    <a:ext cx="146482" cy="1213429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="" xmlns:a16="http://schemas.microsoft.com/office/drawing/2014/main" id="{943D4E90-E6E0-4744-B655-468F9C1D0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68676" cy="685800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="" xmlns:a16="http://schemas.microsoft.com/office/drawing/2014/main" id="{F9581D7A-E4F4-4900-8137-96A5940B79BA}"/>
                      </a:ext>
                    </a:extLst>
                  </p:cNvPr>
                  <p:cNvSpPr/>
                  <p:nvPr/>
                </p:nvSpPr>
                <p:spPr>
                  <a:xfrm>
                    <a:off x="12023324" y="-17756"/>
                    <a:ext cx="168673" cy="685800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5735510" y="1357548"/>
              <a:ext cx="751015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সাত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EF5795C2-2E86-4A7A-8B34-359E90DD2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79" t="3715" r="-2679" b="7110"/>
            <a:stretch/>
          </p:blipFill>
          <p:spPr>
            <a:xfrm>
              <a:off x="9817445" y="292548"/>
              <a:ext cx="2092531" cy="19951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506285" y="357423"/>
              <a:ext cx="8569975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US" sz="3600" dirty="0" err="1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সাপ্তাহিক</a:t>
              </a:r>
              <a:r>
                <a:rPr lang="en-US" sz="36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কাজের</a:t>
              </a:r>
              <a:r>
                <a:rPr lang="en-US" sz="36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অনুশীলন</a:t>
              </a:r>
              <a:r>
                <a:rPr lang="en-US" sz="36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ও </a:t>
              </a:r>
              <a:r>
                <a:rPr lang="en-US" sz="3600" dirty="0" err="1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পতিফলন</a:t>
              </a:r>
              <a:r>
                <a:rPr lang="en-US" sz="36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</a:t>
              </a:r>
              <a:r>
                <a:rPr lang="en-US" sz="3600" b="0" cap="none" spc="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36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935035" y="1376598"/>
              <a:ext cx="2065465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err="1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কাজের</a:t>
              </a:r>
              <a:r>
                <a:rPr lang="en-US" sz="24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r>
                <a:rPr lang="en-US" sz="2400" dirty="0" err="1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বিবৃতি</a:t>
              </a:r>
              <a:r>
                <a:rPr lang="en-US" sz="2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95275" y="4229100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6700" y="1333500"/>
              <a:ext cx="11725275" cy="4762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6225" y="3619500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8125" y="1924050"/>
              <a:ext cx="11763375" cy="1905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325" y="2495550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4300" y="3038475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8125" y="6010275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1450" y="5457825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8125" y="4810125"/>
              <a:ext cx="1160145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57752" y="3648077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086226" y="3657602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324223" y="3619502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66827" y="3629027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6858002" y="3590929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6105527" y="3638557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5476877" y="3619507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8362952" y="3686180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639052" y="3676658"/>
              <a:ext cx="4695825" cy="666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0086975" y="1395648"/>
              <a:ext cx="695325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এক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8553450" y="1386123"/>
              <a:ext cx="68580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তিন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9315450" y="1367073"/>
              <a:ext cx="676275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দুই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6497510" y="1386123"/>
              <a:ext cx="751015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ছয়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7258050" y="1395648"/>
              <a:ext cx="619125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পাঁচ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7848600" y="1386123"/>
              <a:ext cx="62865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চার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315785" y="1376598"/>
              <a:ext cx="751015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ক্রম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315785" y="2014773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০১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0802810" y="1376598"/>
              <a:ext cx="751015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মোট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স্কোর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306260" y="3138723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০৩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306260" y="2548173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০২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306260" y="3748323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০৪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277685" y="4272198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০৫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277685" y="4853223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০৬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306260" y="5510448"/>
              <a:ext cx="7510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০৭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296860" y="1967148"/>
              <a:ext cx="371329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নিজের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বিছানা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গুছিয়েছি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076325" y="2995848"/>
              <a:ext cx="462915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নিজের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খাবারের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প্লেট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,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মগ,চামচ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ধুয়েছি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106360" y="2471973"/>
              <a:ext cx="337991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মতো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পড়াশুনা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করেছি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123950" y="3472098"/>
              <a:ext cx="4476749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পড়ার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টেবিল,বই-খাতা-কলম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ইত্যাদি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গুছিয়েছি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038226" y="4900848"/>
              <a:ext cx="460057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খাবারের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বিশেষ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রীতিনীতি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মেনে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চলেছি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066800" y="4167423"/>
              <a:ext cx="4533900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কাপড়-চোপড়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,</a:t>
              </a:r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জুতা-মুজা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ই্যিাদি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গুছিয়েছি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1049210" y="5558073"/>
              <a:ext cx="4465765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নিজের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পরিচ্ছন্নতার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গুলোর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সঙ্গে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পালন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করেছি</a:t>
              </a: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430085" y="1005123"/>
              <a:ext cx="596119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এই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সাতদিনে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তুমি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যে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কয়দিন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যে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কাজ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করেছো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টিক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চিহ্ন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দাও</a:t>
              </a:r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।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603CE3AC-6299-4051-B5B3-B92C6CACDEBC}"/>
                </a:ext>
              </a:extLst>
            </p:cNvPr>
            <p:cNvSpPr/>
            <p:nvPr/>
          </p:nvSpPr>
          <p:spPr>
            <a:xfrm>
              <a:off x="5754560" y="995599"/>
              <a:ext cx="57956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0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078410" y="504825"/>
            <a:ext cx="6462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সাত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973135" y="618379"/>
            <a:ext cx="206546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বিবৃতি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" y="3070831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7175" y="613381"/>
            <a:ext cx="11725275" cy="4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8125" y="2575531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0500" y="1070581"/>
            <a:ext cx="117633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500" y="1565881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8125" y="2070706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8125" y="4356706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1925" y="3918556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7650" y="3499456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000627" y="2937482"/>
            <a:ext cx="4695825" cy="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362451" y="2975582"/>
            <a:ext cx="4695825" cy="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657598" y="2947007"/>
            <a:ext cx="4695825" cy="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-1295403" y="2908908"/>
            <a:ext cx="4695825" cy="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10402" y="2947010"/>
            <a:ext cx="4695825" cy="6667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372227" y="2975588"/>
            <a:ext cx="4695825" cy="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676902" y="2947013"/>
            <a:ext cx="4695825" cy="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553452" y="2981330"/>
            <a:ext cx="4629148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772402" y="2956538"/>
            <a:ext cx="4695825" cy="6667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0145586" y="600075"/>
            <a:ext cx="66529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764461" y="551704"/>
            <a:ext cx="6081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9478836" y="609600"/>
            <a:ext cx="6462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792786" y="542925"/>
            <a:ext cx="5700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ছয়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7488111" y="581025"/>
            <a:ext cx="52241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পাঁচ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154860" y="561975"/>
            <a:ext cx="59861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15785" y="666004"/>
            <a:ext cx="751015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ক্রম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15785" y="1123204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০৮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15785" y="1599454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০৯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87210" y="2618629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১১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15785" y="2066179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15785" y="3075829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১২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77685" y="3494929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১৩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58635" y="3933079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১৪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049209" y="1123204"/>
            <a:ext cx="40276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রান্নার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সহায়তা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068260" y="1589929"/>
            <a:ext cx="49324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পরিস্কার-পরিচ্ছন্নতার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সহায়তা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133475" y="2104279"/>
            <a:ext cx="44767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বড়ভাই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বোনের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সহায়তা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163509" y="2609104"/>
            <a:ext cx="42943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ধোয়ার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সহায়তা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173034" y="3094879"/>
            <a:ext cx="40657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গোছানোর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019175" y="3561604"/>
            <a:ext cx="49053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অনান্য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সদস্যদের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শিশু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অসুস্থ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বৃদ্ধ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সেবাযত্ন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</a:t>
            </a:r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87210" y="4847479"/>
            <a:ext cx="169399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প্রাপ্ত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খেতাব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1040935" y="580279"/>
            <a:ext cx="75101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স্কোর</a:t>
            </a:r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80975" y="5290156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00025" y="4785331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77685" y="4361704"/>
            <a:ext cx="7510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১৫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57175" y="5747356"/>
            <a:ext cx="116014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06260" y="5333254"/>
            <a:ext cx="25893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অভিভাবকের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স্বাক্ষর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87210" y="5790454"/>
            <a:ext cx="19321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7573835" y="5771404"/>
            <a:ext cx="19321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মন্তব্য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0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742949" y="2148123"/>
            <a:ext cx="950374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গোছানোর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430585" y="538398"/>
            <a:ext cx="26677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9625" y="2238375"/>
            <a:ext cx="352425" cy="447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57250" y="3719748"/>
            <a:ext cx="9305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কাপড়-চোপড়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গোছানোর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রাখবো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 flipV="1">
            <a:off x="942975" y="3790950"/>
            <a:ext cx="36195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  <p:bldP spid="24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459035" y="586023"/>
            <a:ext cx="40831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04800" y="1652823"/>
            <a:ext cx="1114425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ভালোবাসা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ভালোবাসার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প্রতিষ্ঠানকে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সপ্নের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মতো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কিভাবে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সাজিয়ে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তুলতে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561975" y="1676400"/>
            <a:ext cx="400812" cy="456438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হত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4" y="3486149"/>
            <a:ext cx="7096125" cy="292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27038" y="376535"/>
            <a:ext cx="4437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22" descr="কব৬৫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897380"/>
            <a:ext cx="10763250" cy="4549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878259" y="738423"/>
            <a:ext cx="328466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4D29BD5-A42E-4920-B12A-A71607011718}"/>
              </a:ext>
            </a:extLst>
          </p:cNvPr>
          <p:cNvSpPr/>
          <p:nvPr/>
        </p:nvSpPr>
        <p:spPr>
          <a:xfrm>
            <a:off x="445095" y="4174677"/>
            <a:ext cx="1114003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685800" indent="-685800" algn="ctr">
              <a:buBlip>
                <a:blip r:embed="rId3"/>
              </a:buBlip>
            </a:pP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নলিনীদাস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মাধ্যমিক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বালিকা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,ভোলা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73A42D-6534-4FE2-BEEA-57F62E955B07}"/>
              </a:ext>
            </a:extLst>
          </p:cNvPr>
          <p:cNvSpPr/>
          <p:nvPr/>
        </p:nvSpPr>
        <p:spPr>
          <a:xfrm>
            <a:off x="4733925" y="1986125"/>
            <a:ext cx="5715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বীণা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মিত্র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সিনিয়র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্ষিকা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হিন্দুধর্ম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binamitra400@gmail.com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97ADF75-4CC6-48D3-A09B-9521F4F2D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29" y="1038163"/>
            <a:ext cx="2721904" cy="275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944937" y="1700448"/>
            <a:ext cx="6656513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ষষ্ঠ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বিষয়-জীবন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জীবিকা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:-১১-১৫ )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যোগ্যতা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(০১)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মাঝে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আনন্দ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(পর্ব-০৩)                             সময়-৪৫মিনিট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649660" y="614598"/>
            <a:ext cx="412164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হজচ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6" y="1343025"/>
            <a:ext cx="3505200" cy="4419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96785" y="4872273"/>
            <a:ext cx="96760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অতিরিক্ত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প্লেটে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নষ্ট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করবো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154360" y="395523"/>
            <a:ext cx="360066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অভিজ্ঞতা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982535" y="1328973"/>
            <a:ext cx="83840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চলবো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68210" y="5567598"/>
            <a:ext cx="103044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প্লেট,মগ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ধুয়ে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নিদিষ্ট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রাখবো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00100" y="3595923"/>
            <a:ext cx="833437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এঁটো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প্লেটে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তুলবো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অথবা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মগ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চামচ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জগ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ধরবো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39660" y="2891073"/>
            <a:ext cx="789030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আগ্রহ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68235" y="2129073"/>
            <a:ext cx="85908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ধুয়ে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নেবো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723900" y="405048"/>
            <a:ext cx="948689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মাঝে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আনন্দ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(পর্ব-০৩)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৫৪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4" y="2133600"/>
            <a:ext cx="10182225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478085" y="347898"/>
            <a:ext cx="366478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153985" y="1643298"/>
            <a:ext cx="52758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15810" y="2605323"/>
            <a:ext cx="974433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পরিপাটি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বিছানা,ঘর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গুছিয়ে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28624" y="3414948"/>
            <a:ext cx="1056665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কাপড়-চোপড়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গোছানোর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76225" y="4424598"/>
            <a:ext cx="11430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সুমনের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কাপড়-চোপড়,জুতা-মুজা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প্রয়োজনীয়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এলোমেলো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থাকে,সে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হৈচৈ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ঝগড়া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,অশান্তি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লেগে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থাকে।সময়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মতো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প্রয়োজনীয়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জিনিসপত্র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খুঁজে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297235" y="3395898"/>
            <a:ext cx="242741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জুতা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মুজা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নেই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53885" y="3338748"/>
            <a:ext cx="298939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এলোমেলো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কাপড়-চোপড়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440610" y="3595923"/>
            <a:ext cx="20168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ঝগড়া,হৈচৈ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25310" y="328848"/>
            <a:ext cx="48753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সুমনের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268785" y="309798"/>
            <a:ext cx="32047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১২৩.jpg"/>
          <p:cNvPicPr>
            <a:picLocks noChangeAspect="1"/>
          </p:cNvPicPr>
          <p:nvPr/>
        </p:nvPicPr>
        <p:blipFill>
          <a:blip r:embed="rId4"/>
          <a:srcRect l="28613" t="3299" r="35742" b="52431"/>
          <a:stretch>
            <a:fillRect/>
          </a:stretch>
        </p:blipFill>
        <p:spPr>
          <a:xfrm>
            <a:off x="323850" y="914400"/>
            <a:ext cx="3629025" cy="2428875"/>
          </a:xfrm>
          <a:prstGeom prst="rect">
            <a:avLst/>
          </a:prstGeom>
        </p:spPr>
      </p:pic>
      <p:pic>
        <p:nvPicPr>
          <p:cNvPr id="28" name="Picture 27" descr="জচটম.jpg"/>
          <p:cNvPicPr>
            <a:picLocks noChangeAspect="1"/>
          </p:cNvPicPr>
          <p:nvPr/>
        </p:nvPicPr>
        <p:blipFill>
          <a:blip r:embed="rId5" cstate="print"/>
          <a:srcRect t="17708" r="-1563"/>
          <a:stretch>
            <a:fillRect/>
          </a:stretch>
        </p:blipFill>
        <p:spPr>
          <a:xfrm>
            <a:off x="4000500" y="942975"/>
            <a:ext cx="3714750" cy="2362200"/>
          </a:xfrm>
          <a:prstGeom prst="rect">
            <a:avLst/>
          </a:prstGeom>
        </p:spPr>
      </p:pic>
      <p:pic>
        <p:nvPicPr>
          <p:cNvPr id="29" name="Picture 28" descr="তক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300" y="1042035"/>
            <a:ext cx="4095750" cy="233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983161" y="3014898"/>
            <a:ext cx="508489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তুমি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শান্তি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বর্জায়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630485" y="614598"/>
            <a:ext cx="350608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839660" y="3357798"/>
            <a:ext cx="495154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সুমন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রিনার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সুপারিশ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620710" y="2110023"/>
            <a:ext cx="278936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কওখ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7049960" y="2052873"/>
            <a:ext cx="278936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ওঘ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=""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42900" y="4700823"/>
            <a:ext cx="1152525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সৌন্দর্য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নির্ভর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ওপর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ঢুকে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গুছানো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বিছানা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দেখলে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চোখে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প্রশান্তি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আসে,মন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জুরিয়ে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যায়,ক্লান্তিভাব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  <p:pic>
        <p:nvPicPr>
          <p:cNvPr id="21" name="Picture 20" descr="জহ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4" y="409575"/>
            <a:ext cx="9572625" cy="4143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82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624</Words>
  <Application>Microsoft Office PowerPoint</Application>
  <PresentationFormat>Custom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TCS</cp:lastModifiedBy>
  <cp:revision>257</cp:revision>
  <dcterms:created xsi:type="dcterms:W3CDTF">2020-10-30T12:43:07Z</dcterms:created>
  <dcterms:modified xsi:type="dcterms:W3CDTF">2023-02-01T11:32:21Z</dcterms:modified>
</cp:coreProperties>
</file>