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332" r:id="rId2"/>
    <p:sldId id="334" r:id="rId3"/>
    <p:sldId id="338" r:id="rId4"/>
    <p:sldId id="341" r:id="rId5"/>
    <p:sldId id="324" r:id="rId6"/>
    <p:sldId id="325" r:id="rId7"/>
    <p:sldId id="343" r:id="rId8"/>
    <p:sldId id="345" r:id="rId9"/>
    <p:sldId id="353" r:id="rId10"/>
    <p:sldId id="354" r:id="rId11"/>
    <p:sldId id="361" r:id="rId12"/>
    <p:sldId id="362" r:id="rId13"/>
    <p:sldId id="309" r:id="rId14"/>
    <p:sldId id="336" r:id="rId15"/>
    <p:sldId id="347" r:id="rId16"/>
    <p:sldId id="357" r:id="rId17"/>
    <p:sldId id="359" r:id="rId18"/>
    <p:sldId id="360" r:id="rId19"/>
    <p:sldId id="351" r:id="rId20"/>
    <p:sldId id="352" r:id="rId21"/>
    <p:sldId id="34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9B7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6372" autoAdjust="0"/>
  </p:normalViewPr>
  <p:slideViewPr>
    <p:cSldViewPr snapToGrid="0">
      <p:cViewPr varScale="1">
        <p:scale>
          <a:sx n="76" d="100"/>
          <a:sy n="76" d="100"/>
        </p:scale>
        <p:origin x="898"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E1AA9-1006-44F9-956A-1FC9EE142C72}" type="datetimeFigureOut">
              <a:rPr lang="en-US" smtClean="0"/>
              <a:t>12/29/2022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271BB-8A49-406C-83A0-7D00BB19E3A2}" type="slidenum">
              <a:rPr lang="en-US" smtClean="0"/>
              <a:t>‹#›</a:t>
            </a:fld>
            <a:endParaRPr lang="en-US"/>
          </a:p>
        </p:txBody>
      </p:sp>
    </p:spTree>
    <p:extLst>
      <p:ext uri="{BB962C8B-B14F-4D97-AF65-F5344CB8AC3E}">
        <p14:creationId xmlns:p14="http://schemas.microsoft.com/office/powerpoint/2010/main" val="362444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B271BB-8A49-406C-83A0-7D00BB19E3A2}" type="slidenum">
              <a:rPr lang="en-US" smtClean="0"/>
              <a:t>2</a:t>
            </a:fld>
            <a:endParaRPr lang="en-US"/>
          </a:p>
        </p:txBody>
      </p:sp>
    </p:spTree>
    <p:extLst>
      <p:ext uri="{BB962C8B-B14F-4D97-AF65-F5344CB8AC3E}">
        <p14:creationId xmlns:p14="http://schemas.microsoft.com/office/powerpoint/2010/main" val="58076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B271BB-8A49-406C-83A0-7D00BB19E3A2}" type="slidenum">
              <a:rPr lang="en-US" smtClean="0"/>
              <a:t>11</a:t>
            </a:fld>
            <a:endParaRPr lang="en-US"/>
          </a:p>
        </p:txBody>
      </p:sp>
    </p:spTree>
    <p:extLst>
      <p:ext uri="{BB962C8B-B14F-4D97-AF65-F5344CB8AC3E}">
        <p14:creationId xmlns:p14="http://schemas.microsoft.com/office/powerpoint/2010/main" val="2123731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সবার তালিকা করা শেষ হয়ে গেলে যেকোনো একজন শিক্ষার্থীকে তার তৈরি তালিকা বোর্ডে লিখতে বলুন। অন্যান্য শিক্ষার্থীদের জিজ্ঞেস করুন এর বাইরে তারা আর কোনো কাজ তাদের খাতায় লিখেছে কিনা। অন্যান্য শিক্ষার্থীরা বোর্ডে লিখিত হয়নি এমন কাজ লিখে থাকলে তা বোর্ডে লিখতে বলুন। এভাবে সবার তৈরি তালিকা থেকে ষষ্ঠ শ্রেণির শিক্ষার্থীদের একটি সাধারণ কাজের তালিকা তৈরি করুন।</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E6B271BB-8A49-406C-83A0-7D00BB19E3A2}" type="slidenum">
              <a:rPr lang="en-US" smtClean="0"/>
              <a:t>12</a:t>
            </a:fld>
            <a:endParaRPr lang="en-US"/>
          </a:p>
        </p:txBody>
      </p:sp>
    </p:spTree>
    <p:extLst>
      <p:ext uri="{BB962C8B-B14F-4D97-AF65-F5344CB8AC3E}">
        <p14:creationId xmlns:p14="http://schemas.microsoft.com/office/powerpoint/2010/main" val="2851987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পাঠ্যপুস্তকের পৃষ্ঠা ০২ এর ছক ১.১ এর নিজের কাজের অংশ পুরণ করতে বলুন। ২-৩ জন শিক্ষার্থীর তালিকা উপস্থাপন করতে বলুন। সকলকে নিজের কাজ নিজে করার জন্য উৎসাহ দিন। </a:t>
            </a:r>
            <a:endParaRPr lang="en-US" dirty="0"/>
          </a:p>
        </p:txBody>
      </p:sp>
      <p:sp>
        <p:nvSpPr>
          <p:cNvPr id="4" name="Slide Number Placeholder 3"/>
          <p:cNvSpPr>
            <a:spLocks noGrp="1"/>
          </p:cNvSpPr>
          <p:nvPr>
            <p:ph type="sldNum" sz="quarter" idx="10"/>
          </p:nvPr>
        </p:nvSpPr>
        <p:spPr/>
        <p:txBody>
          <a:bodyPr/>
          <a:lstStyle/>
          <a:p>
            <a:fld id="{E6B271BB-8A49-406C-83A0-7D00BB19E3A2}" type="slidenum">
              <a:rPr lang="en-US" smtClean="0"/>
              <a:t>13</a:t>
            </a:fld>
            <a:endParaRPr lang="en-US"/>
          </a:p>
        </p:txBody>
      </p:sp>
    </p:spTree>
    <p:extLst>
      <p:ext uri="{BB962C8B-B14F-4D97-AF65-F5344CB8AC3E}">
        <p14:creationId xmlns:p14="http://schemas.microsoft.com/office/powerpoint/2010/main" val="230297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বোর্ডের মাঝ বরাবর ‘পরিবারের কাজ’ লিখুন। শিক্ষার্থীদের জিজ্ঞেস করুন, পরিবারের কোন কাজগুলোতে শিক্ষার্থীরা বাবা-মা বা পরিবারের অন্যান্য সদস্যদের সহযোগিতা করতে পারে। সকল শিক্ষার্থীর সহযোগিতায় পরিবারের কাজের একটি তালিকা প্রণয়ন করুন। এবার সকল শিক্ষার্থীকে বলুন, পরিবারের যে কাজগুলোতে শিক্ষার্থীরা সহায়তা করতে পারবে এমন কাজের একটি তালিকা পাঠ্যপুস্তকের পৃষ্ঠা নং ০২ এর ছক ১.১ এর পরিবারের কাজ অংশে লিখতে বলুন। </a:t>
            </a:r>
            <a:endParaRPr lang="en-US" dirty="0"/>
          </a:p>
        </p:txBody>
      </p:sp>
      <p:sp>
        <p:nvSpPr>
          <p:cNvPr id="4" name="Slide Number Placeholder 3"/>
          <p:cNvSpPr>
            <a:spLocks noGrp="1"/>
          </p:cNvSpPr>
          <p:nvPr>
            <p:ph type="sldNum" sz="quarter" idx="10"/>
          </p:nvPr>
        </p:nvSpPr>
        <p:spPr/>
        <p:txBody>
          <a:bodyPr/>
          <a:lstStyle/>
          <a:p>
            <a:fld id="{E6B271BB-8A49-406C-83A0-7D00BB19E3A2}" type="slidenum">
              <a:rPr lang="en-US" smtClean="0"/>
              <a:t>18</a:t>
            </a:fld>
            <a:endParaRPr lang="en-US"/>
          </a:p>
        </p:txBody>
      </p:sp>
    </p:spTree>
    <p:extLst>
      <p:ext uri="{BB962C8B-B14F-4D97-AF65-F5344CB8AC3E}">
        <p14:creationId xmlns:p14="http://schemas.microsoft.com/office/powerpoint/2010/main" val="1968527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mtClean="0"/>
              <a:t> কয়েকজন শিক্ষার্থীর তৈরিকৃত তালিকা উপস্থাপন করতে বলুন এবং প্রয়োজনীয় মতামত প্রদান করুন ও অন্যান্য শিক্ষার্থীর মতামত নিন। সকল শিক্ষার্থীকে তাদের তৈরি তালিকা অনুযায়ী পরিবারের কাজে সহযোগিতা করার জন্য উৎসাহ দিন। বোর্ডে নিচের শ্লোগানটি লিখে সমস্বরে সবাইকে বলতে বলু</a:t>
            </a:r>
            <a:endParaRPr lang="en-US" dirty="0"/>
          </a:p>
        </p:txBody>
      </p:sp>
      <p:sp>
        <p:nvSpPr>
          <p:cNvPr id="4" name="Slide Number Placeholder 3"/>
          <p:cNvSpPr>
            <a:spLocks noGrp="1"/>
          </p:cNvSpPr>
          <p:nvPr>
            <p:ph type="sldNum" sz="quarter" idx="10"/>
          </p:nvPr>
        </p:nvSpPr>
        <p:spPr/>
        <p:txBody>
          <a:bodyPr/>
          <a:lstStyle/>
          <a:p>
            <a:fld id="{E6B271BB-8A49-406C-83A0-7D00BB19E3A2}" type="slidenum">
              <a:rPr lang="en-US" smtClean="0"/>
              <a:t>19</a:t>
            </a:fld>
            <a:endParaRPr lang="en-US"/>
          </a:p>
        </p:txBody>
      </p:sp>
    </p:spTree>
    <p:extLst>
      <p:ext uri="{BB962C8B-B14F-4D97-AF65-F5344CB8AC3E}">
        <p14:creationId xmlns:p14="http://schemas.microsoft.com/office/powerpoint/2010/main" val="202487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311F0A-64F0-4791-B39C-084CA8ADF1B2}"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428528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11F0A-64F0-4791-B39C-084CA8ADF1B2}"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76313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11F0A-64F0-4791-B39C-084CA8ADF1B2}"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353079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11F0A-64F0-4791-B39C-084CA8ADF1B2}"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202375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311F0A-64F0-4791-B39C-084CA8ADF1B2}" type="datetimeFigureOut">
              <a:rPr lang="en-US" smtClean="0"/>
              <a:t>12/29/2022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173699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311F0A-64F0-4791-B39C-084CA8ADF1B2}"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310199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311F0A-64F0-4791-B39C-084CA8ADF1B2}" type="datetimeFigureOut">
              <a:rPr lang="en-US" smtClean="0"/>
              <a:t>12/29/2022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132982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311F0A-64F0-4791-B39C-084CA8ADF1B2}" type="datetimeFigureOut">
              <a:rPr lang="en-US" smtClean="0"/>
              <a:t>12/29/2022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349770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11F0A-64F0-4791-B39C-084CA8ADF1B2}" type="datetimeFigureOut">
              <a:rPr lang="en-US" smtClean="0"/>
              <a:t>12/29/2022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233407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11F0A-64F0-4791-B39C-084CA8ADF1B2}"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182847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311F0A-64F0-4791-B39C-084CA8ADF1B2}" type="datetimeFigureOut">
              <a:rPr lang="en-US" smtClean="0"/>
              <a:t>12/29/2022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1F25F-CF75-4CB9-AADC-591F64268553}" type="slidenum">
              <a:rPr lang="en-US" smtClean="0"/>
              <a:t>‹#›</a:t>
            </a:fld>
            <a:endParaRPr lang="en-US"/>
          </a:p>
        </p:txBody>
      </p:sp>
    </p:spTree>
    <p:extLst>
      <p:ext uri="{BB962C8B-B14F-4D97-AF65-F5344CB8AC3E}">
        <p14:creationId xmlns:p14="http://schemas.microsoft.com/office/powerpoint/2010/main" val="328237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11F0A-64F0-4791-B39C-084CA8ADF1B2}" type="datetimeFigureOut">
              <a:rPr lang="en-US" smtClean="0"/>
              <a:t>12/29/2022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1F25F-CF75-4CB9-AADC-591F64268553}" type="slidenum">
              <a:rPr lang="en-US" smtClean="0"/>
              <a:t>‹#›</a:t>
            </a:fld>
            <a:endParaRPr lang="en-US"/>
          </a:p>
        </p:txBody>
      </p:sp>
    </p:spTree>
    <p:extLst>
      <p:ext uri="{BB962C8B-B14F-4D97-AF65-F5344CB8AC3E}">
        <p14:creationId xmlns:p14="http://schemas.microsoft.com/office/powerpoint/2010/main" val="23928614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foizahmedrana@gmail.com"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jpg"/><Relationship Id="rId5" Type="http://schemas.microsoft.com/office/2007/relationships/hdphoto" Target="../media/hdphoto1.wdp"/><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 xmlns:a16="http://schemas.microsoft.com/office/drawing/2014/main" id="{280A6229-8D39-464A-B4C0-CE88DFE11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75440"/>
            <a:ext cx="12192000" cy="954071"/>
          </a:xfrm>
          <a:prstGeom prst="rect">
            <a:avLst/>
          </a:prstGeom>
        </p:spPr>
      </p:pic>
      <p:pic>
        <p:nvPicPr>
          <p:cNvPr id="35" name="Picture 34">
            <a:extLst>
              <a:ext uri="{FF2B5EF4-FFF2-40B4-BE49-F238E27FC236}">
                <a16:creationId xmlns="" xmlns:a16="http://schemas.microsoft.com/office/drawing/2014/main" id="{DEFB2F77-5FDB-41DD-81C6-B30D3FFDF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13" y="770542"/>
            <a:ext cx="6247541" cy="4270781"/>
          </a:xfrm>
          <a:prstGeom prst="rect">
            <a:avLst/>
          </a:prstGeom>
        </p:spPr>
      </p:pic>
      <p:pic>
        <p:nvPicPr>
          <p:cNvPr id="133" name="Picture 132">
            <a:extLst>
              <a:ext uri="{FF2B5EF4-FFF2-40B4-BE49-F238E27FC236}">
                <a16:creationId xmlns="" xmlns:a16="http://schemas.microsoft.com/office/drawing/2014/main" id="{DD163A6B-BE22-4368-B6B1-96649D810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0135" y="3390690"/>
            <a:ext cx="4512923" cy="2504673"/>
          </a:xfrm>
          <a:prstGeom prst="rect">
            <a:avLst/>
          </a:prstGeom>
        </p:spPr>
      </p:pic>
      <p:sp>
        <p:nvSpPr>
          <p:cNvPr id="134" name="Cylinder 133">
            <a:extLst>
              <a:ext uri="{FF2B5EF4-FFF2-40B4-BE49-F238E27FC236}">
                <a16:creationId xmlns="" xmlns:a16="http://schemas.microsoft.com/office/drawing/2014/main" id="{A309A818-14A1-4630-910E-6F592AD77CA0}"/>
              </a:ext>
            </a:extLst>
          </p:cNvPr>
          <p:cNvSpPr/>
          <p:nvPr/>
        </p:nvSpPr>
        <p:spPr>
          <a:xfrm>
            <a:off x="6130955" y="5740424"/>
            <a:ext cx="1545772" cy="912982"/>
          </a:xfrm>
          <a:prstGeom prst="can">
            <a:avLst/>
          </a:prstGeom>
          <a:solidFill>
            <a:schemeClr val="accent4">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 xmlns:a16="http://schemas.microsoft.com/office/drawing/2014/main" id="{217B9692-B0C4-4626-A219-A32255BD493D}"/>
              </a:ext>
            </a:extLst>
          </p:cNvPr>
          <p:cNvSpPr/>
          <p:nvPr/>
        </p:nvSpPr>
        <p:spPr>
          <a:xfrm flipH="1">
            <a:off x="6819252" y="506090"/>
            <a:ext cx="169179" cy="5389273"/>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 xmlns:a16="http://schemas.microsoft.com/office/drawing/2014/main" id="{914CB3E1-51AF-4FB9-9F24-D0A4B28CBF16}"/>
              </a:ext>
            </a:extLst>
          </p:cNvPr>
          <p:cNvSpPr/>
          <p:nvPr/>
        </p:nvSpPr>
        <p:spPr>
          <a:xfrm>
            <a:off x="6783345" y="467450"/>
            <a:ext cx="220585" cy="169117"/>
          </a:xfrm>
          <a:prstGeom prst="ellips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ame 35">
            <a:extLst>
              <a:ext uri="{FF2B5EF4-FFF2-40B4-BE49-F238E27FC236}">
                <a16:creationId xmlns="" xmlns:a16="http://schemas.microsoft.com/office/drawing/2014/main" id="{92345498-F34E-4289-B533-28BE6151E883}"/>
              </a:ext>
            </a:extLst>
          </p:cNvPr>
          <p:cNvSpPr/>
          <p:nvPr/>
        </p:nvSpPr>
        <p:spPr>
          <a:xfrm>
            <a:off x="0" y="0"/>
            <a:ext cx="12192000" cy="6858000"/>
          </a:xfrm>
          <a:prstGeom prst="frame">
            <a:avLst>
              <a:gd name="adj1" fmla="val 2557"/>
            </a:avLst>
          </a:prstGeom>
          <a:solidFill>
            <a:srgbClr val="FF000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rapezoid 36">
            <a:extLst>
              <a:ext uri="{FF2B5EF4-FFF2-40B4-BE49-F238E27FC236}">
                <a16:creationId xmlns="" xmlns:a16="http://schemas.microsoft.com/office/drawing/2014/main" id="{614C5A4B-1C31-4A74-8313-2A045F98E518}"/>
              </a:ext>
            </a:extLst>
          </p:cNvPr>
          <p:cNvSpPr/>
          <p:nvPr/>
        </p:nvSpPr>
        <p:spPr>
          <a:xfrm>
            <a:off x="6555054" y="5846951"/>
            <a:ext cx="697573" cy="45719"/>
          </a:xfrm>
          <a:prstGeom prst="trapezoid">
            <a:avLst/>
          </a:prstGeom>
          <a:solidFill>
            <a:schemeClr val="tx2">
              <a:lumMod val="25000"/>
              <a:lumOff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64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375E-6 0.00023 L -0.00078 -0.43981 " pathEditMode="relative" rAng="0" ptsTypes="AA">
                                      <p:cBhvr>
                                        <p:cTn id="6" dur="20000" fill="hold"/>
                                        <p:tgtEl>
                                          <p:spTgt spid="133"/>
                                        </p:tgtEl>
                                        <p:attrNameLst>
                                          <p:attrName>ppt_x</p:attrName>
                                          <p:attrName>ppt_y</p:attrName>
                                        </p:attrNameLst>
                                      </p:cBhvr>
                                      <p:rCtr x="-39" y="-2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77880"/>
            <a:ext cx="12064753" cy="3785652"/>
          </a:xfrm>
          <a:prstGeom prst="rect">
            <a:avLst/>
          </a:prstGeom>
          <a:noFill/>
        </p:spPr>
        <p:txBody>
          <a:bodyPr wrap="square" rtlCol="0">
            <a:spAutoFit/>
            <a:scene3d>
              <a:camera prst="isometricOffAxis1Right"/>
              <a:lightRig rig="threePt" dir="t"/>
            </a:scene3d>
          </a:bodyPr>
          <a:lstStyle/>
          <a:p>
            <a:pPr algn="just"/>
            <a:r>
              <a:rPr lang="en-US" sz="8000" b="1" dirty="0" err="1" smtClean="0">
                <a:ln w="22225">
                  <a:solidFill>
                    <a:schemeClr val="accent2"/>
                  </a:solidFill>
                  <a:prstDash val="solid"/>
                </a:ln>
                <a:solidFill>
                  <a:schemeClr val="accent2">
                    <a:lumMod val="40000"/>
                    <a:lumOff val="60000"/>
                  </a:schemeClr>
                </a:solidFill>
              </a:rPr>
              <a:t>এখন</a:t>
            </a:r>
            <a:r>
              <a:rPr lang="en-US" sz="8000" b="1" dirty="0" smtClean="0">
                <a:ln w="22225">
                  <a:solidFill>
                    <a:schemeClr val="accent2"/>
                  </a:solidFill>
                  <a:prstDash val="solid"/>
                </a:ln>
                <a:solidFill>
                  <a:schemeClr val="accent2">
                    <a:lumMod val="40000"/>
                    <a:lumOff val="60000"/>
                  </a:schemeClr>
                </a:solidFill>
              </a:rPr>
              <a:t> </a:t>
            </a:r>
            <a:r>
              <a:rPr lang="en-US" sz="8000" b="1" dirty="0" err="1" smtClean="0">
                <a:ln w="22225">
                  <a:solidFill>
                    <a:schemeClr val="accent2"/>
                  </a:solidFill>
                  <a:prstDash val="solid"/>
                </a:ln>
                <a:solidFill>
                  <a:schemeClr val="accent2">
                    <a:lumMod val="40000"/>
                    <a:lumOff val="60000"/>
                  </a:schemeClr>
                </a:solidFill>
              </a:rPr>
              <a:t>তুমরা</a:t>
            </a:r>
            <a:r>
              <a:rPr lang="en-US" sz="8000" b="1" dirty="0" smtClean="0">
                <a:ln w="22225">
                  <a:solidFill>
                    <a:schemeClr val="accent2"/>
                  </a:solidFill>
                  <a:prstDash val="solid"/>
                </a:ln>
                <a:solidFill>
                  <a:schemeClr val="accent2">
                    <a:lumMod val="40000"/>
                    <a:lumOff val="60000"/>
                  </a:schemeClr>
                </a:solidFill>
              </a:rPr>
              <a:t> </a:t>
            </a:r>
            <a:r>
              <a:rPr lang="en-US" sz="8000" b="1" dirty="0" err="1" smtClean="0">
                <a:ln w="22225">
                  <a:solidFill>
                    <a:schemeClr val="accent2"/>
                  </a:solidFill>
                  <a:prstDash val="solid"/>
                </a:ln>
                <a:solidFill>
                  <a:schemeClr val="accent2">
                    <a:lumMod val="40000"/>
                    <a:lumOff val="60000"/>
                  </a:schemeClr>
                </a:solidFill>
              </a:rPr>
              <a:t>প্রতিদিন</a:t>
            </a:r>
            <a:r>
              <a:rPr lang="en-US" sz="8000" b="1" dirty="0" smtClean="0">
                <a:ln w="22225">
                  <a:solidFill>
                    <a:schemeClr val="accent2"/>
                  </a:solidFill>
                  <a:prstDash val="solid"/>
                </a:ln>
                <a:solidFill>
                  <a:schemeClr val="accent2">
                    <a:lumMod val="40000"/>
                    <a:lumOff val="60000"/>
                  </a:schemeClr>
                </a:solidFill>
              </a:rPr>
              <a:t> </a:t>
            </a:r>
            <a:r>
              <a:rPr lang="en-US" sz="8000" b="1" dirty="0" err="1" smtClean="0">
                <a:ln w="22225">
                  <a:solidFill>
                    <a:schemeClr val="accent2"/>
                  </a:solidFill>
                  <a:prstDash val="solid"/>
                </a:ln>
                <a:solidFill>
                  <a:schemeClr val="accent2">
                    <a:lumMod val="40000"/>
                    <a:lumOff val="60000"/>
                  </a:schemeClr>
                </a:solidFill>
              </a:rPr>
              <a:t>যে</a:t>
            </a:r>
            <a:r>
              <a:rPr lang="en-US" sz="8000" b="1" dirty="0" smtClean="0">
                <a:ln w="22225">
                  <a:solidFill>
                    <a:schemeClr val="accent2"/>
                  </a:solidFill>
                  <a:prstDash val="solid"/>
                </a:ln>
                <a:solidFill>
                  <a:schemeClr val="accent2">
                    <a:lumMod val="40000"/>
                    <a:lumOff val="60000"/>
                  </a:schemeClr>
                </a:solidFill>
              </a:rPr>
              <a:t> </a:t>
            </a:r>
            <a:r>
              <a:rPr lang="en-US" sz="8000" b="1" dirty="0" err="1" smtClean="0">
                <a:ln w="22225">
                  <a:solidFill>
                    <a:schemeClr val="accent2"/>
                  </a:solidFill>
                  <a:prstDash val="solid"/>
                </a:ln>
                <a:solidFill>
                  <a:schemeClr val="accent2">
                    <a:lumMod val="40000"/>
                    <a:lumOff val="60000"/>
                  </a:schemeClr>
                </a:solidFill>
              </a:rPr>
              <a:t>কাজ</a:t>
            </a:r>
            <a:r>
              <a:rPr lang="en-US" sz="8000" b="1" dirty="0" smtClean="0">
                <a:ln w="22225">
                  <a:solidFill>
                    <a:schemeClr val="accent2"/>
                  </a:solidFill>
                  <a:prstDash val="solid"/>
                </a:ln>
                <a:solidFill>
                  <a:schemeClr val="accent2">
                    <a:lumMod val="40000"/>
                    <a:lumOff val="60000"/>
                  </a:schemeClr>
                </a:solidFill>
              </a:rPr>
              <a:t> </a:t>
            </a:r>
            <a:r>
              <a:rPr lang="en-US" sz="8000" b="1" dirty="0" err="1" smtClean="0">
                <a:ln w="22225">
                  <a:solidFill>
                    <a:schemeClr val="accent2"/>
                  </a:solidFill>
                  <a:prstDash val="solid"/>
                </a:ln>
                <a:solidFill>
                  <a:schemeClr val="accent2">
                    <a:lumMod val="40000"/>
                    <a:lumOff val="60000"/>
                  </a:schemeClr>
                </a:solidFill>
              </a:rPr>
              <a:t>কর</a:t>
            </a:r>
            <a:r>
              <a:rPr lang="en-US" sz="8000" b="1" dirty="0" smtClean="0">
                <a:ln w="22225">
                  <a:solidFill>
                    <a:schemeClr val="accent2"/>
                  </a:solidFill>
                  <a:prstDash val="solid"/>
                </a:ln>
                <a:solidFill>
                  <a:schemeClr val="accent2">
                    <a:lumMod val="40000"/>
                    <a:lumOff val="60000"/>
                  </a:schemeClr>
                </a:solidFill>
              </a:rPr>
              <a:t> </a:t>
            </a:r>
            <a:r>
              <a:rPr lang="en-US" sz="8000" b="1" dirty="0" err="1" smtClean="0">
                <a:ln w="22225">
                  <a:solidFill>
                    <a:schemeClr val="accent2"/>
                  </a:solidFill>
                  <a:prstDash val="solid"/>
                </a:ln>
                <a:solidFill>
                  <a:schemeClr val="accent2">
                    <a:lumMod val="40000"/>
                    <a:lumOff val="60000"/>
                  </a:schemeClr>
                </a:solidFill>
              </a:rPr>
              <a:t>তার</a:t>
            </a:r>
            <a:r>
              <a:rPr lang="en-US" sz="8000" b="1" dirty="0" smtClean="0">
                <a:ln w="22225">
                  <a:solidFill>
                    <a:schemeClr val="accent2"/>
                  </a:solidFill>
                  <a:prstDash val="solid"/>
                </a:ln>
                <a:solidFill>
                  <a:schemeClr val="accent2">
                    <a:lumMod val="40000"/>
                    <a:lumOff val="60000"/>
                  </a:schemeClr>
                </a:solidFill>
              </a:rPr>
              <a:t> </a:t>
            </a:r>
            <a:r>
              <a:rPr lang="en-US" sz="8000" b="1" dirty="0" err="1" smtClean="0">
                <a:ln w="22225">
                  <a:solidFill>
                    <a:schemeClr val="accent2"/>
                  </a:solidFill>
                  <a:prstDash val="solid"/>
                </a:ln>
                <a:solidFill>
                  <a:schemeClr val="accent2">
                    <a:lumMod val="40000"/>
                    <a:lumOff val="60000"/>
                  </a:schemeClr>
                </a:solidFill>
              </a:rPr>
              <a:t>একটি</a:t>
            </a:r>
            <a:r>
              <a:rPr lang="en-US" sz="8000" b="1" dirty="0" smtClean="0">
                <a:ln w="22225">
                  <a:solidFill>
                    <a:schemeClr val="accent2"/>
                  </a:solidFill>
                  <a:prstDash val="solid"/>
                </a:ln>
                <a:solidFill>
                  <a:schemeClr val="accent2">
                    <a:lumMod val="40000"/>
                    <a:lumOff val="60000"/>
                  </a:schemeClr>
                </a:solidFill>
              </a:rPr>
              <a:t> </a:t>
            </a:r>
            <a:r>
              <a:rPr lang="en-US" sz="8000" b="1" dirty="0" err="1" smtClean="0">
                <a:ln w="22225">
                  <a:solidFill>
                    <a:schemeClr val="accent2"/>
                  </a:solidFill>
                  <a:prstDash val="solid"/>
                </a:ln>
                <a:solidFill>
                  <a:schemeClr val="accent2">
                    <a:lumMod val="40000"/>
                    <a:lumOff val="60000"/>
                  </a:schemeClr>
                </a:solidFill>
              </a:rPr>
              <a:t>তালিকা</a:t>
            </a:r>
            <a:r>
              <a:rPr lang="en-US" sz="8000" b="1" dirty="0" smtClean="0">
                <a:ln w="22225">
                  <a:solidFill>
                    <a:schemeClr val="accent2"/>
                  </a:solidFill>
                  <a:prstDash val="solid"/>
                </a:ln>
                <a:solidFill>
                  <a:schemeClr val="accent2">
                    <a:lumMod val="40000"/>
                    <a:lumOff val="60000"/>
                  </a:schemeClr>
                </a:solidFill>
              </a:rPr>
              <a:t> </a:t>
            </a:r>
            <a:r>
              <a:rPr lang="en-US" sz="8000" b="1" dirty="0" err="1" smtClean="0">
                <a:ln w="22225">
                  <a:solidFill>
                    <a:schemeClr val="accent2"/>
                  </a:solidFill>
                  <a:prstDash val="solid"/>
                </a:ln>
                <a:solidFill>
                  <a:schemeClr val="accent2">
                    <a:lumMod val="40000"/>
                    <a:lumOff val="60000"/>
                  </a:schemeClr>
                </a:solidFill>
              </a:rPr>
              <a:t>তৈরি</a:t>
            </a:r>
            <a:r>
              <a:rPr lang="en-US" sz="8000" b="1" dirty="0" smtClean="0">
                <a:ln w="22225">
                  <a:solidFill>
                    <a:schemeClr val="accent2"/>
                  </a:solidFill>
                  <a:prstDash val="solid"/>
                </a:ln>
                <a:solidFill>
                  <a:schemeClr val="accent2">
                    <a:lumMod val="40000"/>
                    <a:lumOff val="60000"/>
                  </a:schemeClr>
                </a:solidFill>
              </a:rPr>
              <a:t> </a:t>
            </a:r>
            <a:r>
              <a:rPr lang="en-US" sz="8000" b="1" dirty="0" err="1" smtClean="0">
                <a:ln w="22225">
                  <a:solidFill>
                    <a:schemeClr val="accent2"/>
                  </a:solidFill>
                  <a:prstDash val="solid"/>
                </a:ln>
                <a:solidFill>
                  <a:schemeClr val="accent2">
                    <a:lumMod val="40000"/>
                    <a:lumOff val="60000"/>
                  </a:schemeClr>
                </a:solidFill>
              </a:rPr>
              <a:t>কর</a:t>
            </a:r>
            <a:r>
              <a:rPr lang="en-US" sz="8000" b="1" dirty="0" smtClean="0">
                <a:ln w="22225">
                  <a:solidFill>
                    <a:schemeClr val="accent2"/>
                  </a:solidFill>
                  <a:prstDash val="solid"/>
                </a:ln>
                <a:solidFill>
                  <a:schemeClr val="accent2">
                    <a:lumMod val="40000"/>
                    <a:lumOff val="60000"/>
                  </a:schemeClr>
                </a:solidFill>
              </a:rPr>
              <a:t>।</a:t>
            </a:r>
            <a:endParaRPr lang="en-US" sz="8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39578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4779" y="387144"/>
            <a:ext cx="4755292" cy="130465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3245" y="1916739"/>
            <a:ext cx="3507346" cy="2335947"/>
          </a:xfrm>
          <a:prstGeom prst="rect">
            <a:avLst/>
          </a:prstGeom>
        </p:spPr>
      </p:pic>
      <p:sp>
        <p:nvSpPr>
          <p:cNvPr id="5" name="Rectangle 4"/>
          <p:cNvSpPr/>
          <p:nvPr/>
        </p:nvSpPr>
        <p:spPr>
          <a:xfrm>
            <a:off x="170822" y="4383994"/>
            <a:ext cx="11887200" cy="1938992"/>
          </a:xfrm>
          <a:prstGeom prst="rect">
            <a:avLst/>
          </a:prstGeom>
          <a:ln w="76200">
            <a:solidFill>
              <a:srgbClr val="002060"/>
            </a:solidFill>
            <a:prstDash val="sysDot"/>
          </a:ln>
        </p:spPr>
        <p:txBody>
          <a:bodyPr wrap="square">
            <a:spAutoFit/>
          </a:bodyPr>
          <a:lstStyle/>
          <a:p>
            <a:pPr algn="just"/>
            <a:r>
              <a:rPr lang="en-US" sz="6000" b="1" dirty="0" err="1">
                <a:ln w="22225">
                  <a:solidFill>
                    <a:schemeClr val="accent2"/>
                  </a:solidFill>
                  <a:prstDash val="solid"/>
                </a:ln>
                <a:solidFill>
                  <a:schemeClr val="accent2">
                    <a:lumMod val="40000"/>
                    <a:lumOff val="60000"/>
                  </a:schemeClr>
                </a:solidFill>
              </a:rPr>
              <a:t>এখন</a:t>
            </a:r>
            <a:r>
              <a:rPr lang="en-US" sz="6000" b="1" dirty="0">
                <a:ln w="22225">
                  <a:solidFill>
                    <a:schemeClr val="accent2"/>
                  </a:solidFill>
                  <a:prstDash val="solid"/>
                </a:ln>
                <a:solidFill>
                  <a:schemeClr val="accent2">
                    <a:lumMod val="40000"/>
                    <a:lumOff val="60000"/>
                  </a:schemeClr>
                </a:solidFill>
              </a:rPr>
              <a:t> </a:t>
            </a:r>
            <a:r>
              <a:rPr lang="en-US" sz="6000" b="1" dirty="0" err="1">
                <a:ln w="22225">
                  <a:solidFill>
                    <a:schemeClr val="accent2"/>
                  </a:solidFill>
                  <a:prstDash val="solid"/>
                </a:ln>
                <a:solidFill>
                  <a:schemeClr val="accent2">
                    <a:lumMod val="40000"/>
                    <a:lumOff val="60000"/>
                  </a:schemeClr>
                </a:solidFill>
              </a:rPr>
              <a:t>তুমরা</a:t>
            </a:r>
            <a:r>
              <a:rPr lang="en-US" sz="6000" b="1" dirty="0">
                <a:ln w="22225">
                  <a:solidFill>
                    <a:schemeClr val="accent2"/>
                  </a:solidFill>
                  <a:prstDash val="solid"/>
                </a:ln>
                <a:solidFill>
                  <a:schemeClr val="accent2">
                    <a:lumMod val="40000"/>
                    <a:lumOff val="60000"/>
                  </a:schemeClr>
                </a:solidFill>
              </a:rPr>
              <a:t> </a:t>
            </a:r>
            <a:r>
              <a:rPr lang="en-US" sz="6000" b="1" dirty="0" err="1">
                <a:ln w="22225">
                  <a:solidFill>
                    <a:schemeClr val="accent2"/>
                  </a:solidFill>
                  <a:prstDash val="solid"/>
                </a:ln>
                <a:solidFill>
                  <a:schemeClr val="accent2">
                    <a:lumMod val="40000"/>
                    <a:lumOff val="60000"/>
                  </a:schemeClr>
                </a:solidFill>
              </a:rPr>
              <a:t>প্রতিদিন</a:t>
            </a:r>
            <a:r>
              <a:rPr lang="en-US" sz="6000" b="1" dirty="0">
                <a:ln w="22225">
                  <a:solidFill>
                    <a:schemeClr val="accent2"/>
                  </a:solidFill>
                  <a:prstDash val="solid"/>
                </a:ln>
                <a:solidFill>
                  <a:schemeClr val="accent2">
                    <a:lumMod val="40000"/>
                    <a:lumOff val="60000"/>
                  </a:schemeClr>
                </a:solidFill>
              </a:rPr>
              <a:t> </a:t>
            </a:r>
            <a:r>
              <a:rPr lang="en-US" sz="6000" b="1" dirty="0" err="1">
                <a:ln w="22225">
                  <a:solidFill>
                    <a:schemeClr val="accent2"/>
                  </a:solidFill>
                  <a:prstDash val="solid"/>
                </a:ln>
                <a:solidFill>
                  <a:schemeClr val="accent2">
                    <a:lumMod val="40000"/>
                    <a:lumOff val="60000"/>
                  </a:schemeClr>
                </a:solidFill>
              </a:rPr>
              <a:t>যে</a:t>
            </a:r>
            <a:r>
              <a:rPr lang="en-US" sz="6000" b="1" dirty="0">
                <a:ln w="22225">
                  <a:solidFill>
                    <a:schemeClr val="accent2"/>
                  </a:solidFill>
                  <a:prstDash val="solid"/>
                </a:ln>
                <a:solidFill>
                  <a:schemeClr val="accent2">
                    <a:lumMod val="40000"/>
                    <a:lumOff val="60000"/>
                  </a:schemeClr>
                </a:solidFill>
              </a:rPr>
              <a:t> </a:t>
            </a:r>
            <a:r>
              <a:rPr lang="en-US" sz="6000" b="1" dirty="0" err="1">
                <a:ln w="22225">
                  <a:solidFill>
                    <a:schemeClr val="accent2"/>
                  </a:solidFill>
                  <a:prstDash val="solid"/>
                </a:ln>
                <a:solidFill>
                  <a:schemeClr val="accent2">
                    <a:lumMod val="40000"/>
                    <a:lumOff val="60000"/>
                  </a:schemeClr>
                </a:solidFill>
              </a:rPr>
              <a:t>কাজ</a:t>
            </a:r>
            <a:r>
              <a:rPr lang="en-US" sz="6000" b="1" dirty="0">
                <a:ln w="22225">
                  <a:solidFill>
                    <a:schemeClr val="accent2"/>
                  </a:solidFill>
                  <a:prstDash val="solid"/>
                </a:ln>
                <a:solidFill>
                  <a:schemeClr val="accent2">
                    <a:lumMod val="40000"/>
                    <a:lumOff val="60000"/>
                  </a:schemeClr>
                </a:solidFill>
              </a:rPr>
              <a:t> </a:t>
            </a:r>
            <a:r>
              <a:rPr lang="en-US" sz="6000" b="1" dirty="0" err="1">
                <a:ln w="22225">
                  <a:solidFill>
                    <a:schemeClr val="accent2"/>
                  </a:solidFill>
                  <a:prstDash val="solid"/>
                </a:ln>
                <a:solidFill>
                  <a:schemeClr val="accent2">
                    <a:lumMod val="40000"/>
                    <a:lumOff val="60000"/>
                  </a:schemeClr>
                </a:solidFill>
              </a:rPr>
              <a:t>কর</a:t>
            </a:r>
            <a:r>
              <a:rPr lang="en-US" sz="6000" b="1" dirty="0">
                <a:ln w="22225">
                  <a:solidFill>
                    <a:schemeClr val="accent2"/>
                  </a:solidFill>
                  <a:prstDash val="solid"/>
                </a:ln>
                <a:solidFill>
                  <a:schemeClr val="accent2">
                    <a:lumMod val="40000"/>
                    <a:lumOff val="60000"/>
                  </a:schemeClr>
                </a:solidFill>
              </a:rPr>
              <a:t> </a:t>
            </a:r>
            <a:r>
              <a:rPr lang="en-US" sz="6000" b="1" dirty="0" err="1">
                <a:ln w="22225">
                  <a:solidFill>
                    <a:schemeClr val="accent2"/>
                  </a:solidFill>
                  <a:prstDash val="solid"/>
                </a:ln>
                <a:solidFill>
                  <a:schemeClr val="accent2">
                    <a:lumMod val="40000"/>
                    <a:lumOff val="60000"/>
                  </a:schemeClr>
                </a:solidFill>
              </a:rPr>
              <a:t>তার</a:t>
            </a:r>
            <a:r>
              <a:rPr lang="en-US" sz="6000" b="1" dirty="0">
                <a:ln w="22225">
                  <a:solidFill>
                    <a:schemeClr val="accent2"/>
                  </a:solidFill>
                  <a:prstDash val="solid"/>
                </a:ln>
                <a:solidFill>
                  <a:schemeClr val="accent2">
                    <a:lumMod val="40000"/>
                    <a:lumOff val="60000"/>
                  </a:schemeClr>
                </a:solidFill>
              </a:rPr>
              <a:t> </a:t>
            </a:r>
            <a:r>
              <a:rPr lang="en-US" sz="6000" b="1" dirty="0" err="1">
                <a:ln w="22225">
                  <a:solidFill>
                    <a:schemeClr val="accent2"/>
                  </a:solidFill>
                  <a:prstDash val="solid"/>
                </a:ln>
                <a:solidFill>
                  <a:schemeClr val="accent2">
                    <a:lumMod val="40000"/>
                    <a:lumOff val="60000"/>
                  </a:schemeClr>
                </a:solidFill>
              </a:rPr>
              <a:t>একটি</a:t>
            </a:r>
            <a:r>
              <a:rPr lang="en-US" sz="6000" b="1" dirty="0">
                <a:ln w="22225">
                  <a:solidFill>
                    <a:schemeClr val="accent2"/>
                  </a:solidFill>
                  <a:prstDash val="solid"/>
                </a:ln>
                <a:solidFill>
                  <a:schemeClr val="accent2">
                    <a:lumMod val="40000"/>
                    <a:lumOff val="60000"/>
                  </a:schemeClr>
                </a:solidFill>
              </a:rPr>
              <a:t> </a:t>
            </a:r>
            <a:r>
              <a:rPr lang="en-US" sz="6000" b="1" dirty="0" err="1">
                <a:ln w="22225">
                  <a:solidFill>
                    <a:schemeClr val="accent2"/>
                  </a:solidFill>
                  <a:prstDash val="solid"/>
                </a:ln>
                <a:solidFill>
                  <a:schemeClr val="accent2">
                    <a:lumMod val="40000"/>
                    <a:lumOff val="60000"/>
                  </a:schemeClr>
                </a:solidFill>
              </a:rPr>
              <a:t>তালিকা</a:t>
            </a:r>
            <a:r>
              <a:rPr lang="en-US" sz="6000" b="1" dirty="0">
                <a:ln w="22225">
                  <a:solidFill>
                    <a:schemeClr val="accent2"/>
                  </a:solidFill>
                  <a:prstDash val="solid"/>
                </a:ln>
                <a:solidFill>
                  <a:schemeClr val="accent2">
                    <a:lumMod val="40000"/>
                    <a:lumOff val="60000"/>
                  </a:schemeClr>
                </a:solidFill>
              </a:rPr>
              <a:t> </a:t>
            </a:r>
            <a:r>
              <a:rPr lang="en-US" sz="6000" b="1" dirty="0" err="1">
                <a:ln w="22225">
                  <a:solidFill>
                    <a:schemeClr val="accent2"/>
                  </a:solidFill>
                  <a:prstDash val="solid"/>
                </a:ln>
                <a:solidFill>
                  <a:schemeClr val="accent2">
                    <a:lumMod val="40000"/>
                    <a:lumOff val="60000"/>
                  </a:schemeClr>
                </a:solidFill>
              </a:rPr>
              <a:t>তৈরি</a:t>
            </a:r>
            <a:r>
              <a:rPr lang="en-US" sz="6000" b="1" dirty="0">
                <a:ln w="22225">
                  <a:solidFill>
                    <a:schemeClr val="accent2"/>
                  </a:solidFill>
                  <a:prstDash val="solid"/>
                </a:ln>
                <a:solidFill>
                  <a:schemeClr val="accent2">
                    <a:lumMod val="40000"/>
                    <a:lumOff val="60000"/>
                  </a:schemeClr>
                </a:solidFill>
              </a:rPr>
              <a:t> </a:t>
            </a:r>
            <a:r>
              <a:rPr lang="en-US" sz="6000" b="1" dirty="0" err="1">
                <a:ln w="22225">
                  <a:solidFill>
                    <a:schemeClr val="accent2"/>
                  </a:solidFill>
                  <a:prstDash val="solid"/>
                </a:ln>
                <a:solidFill>
                  <a:schemeClr val="accent2">
                    <a:lumMod val="40000"/>
                    <a:lumOff val="60000"/>
                  </a:schemeClr>
                </a:solidFill>
              </a:rPr>
              <a:t>কর</a:t>
            </a:r>
            <a:r>
              <a:rPr lang="en-US" sz="6000" b="1" dirty="0">
                <a:ln w="22225">
                  <a:solidFill>
                    <a:schemeClr val="accent2"/>
                  </a:solidFill>
                  <a:prstDash val="solid"/>
                </a:ln>
                <a:solidFill>
                  <a:schemeClr val="accent2">
                    <a:lumMod val="40000"/>
                    <a:lumOff val="60000"/>
                  </a:schemeClr>
                </a:solidFill>
              </a:rPr>
              <a:t>।</a:t>
            </a:r>
            <a:endParaRPr lang="en-US"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825633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92" y="-40192"/>
            <a:ext cx="11739824" cy="7417415"/>
          </a:xfrm>
          <a:prstGeom prst="rect">
            <a:avLst/>
          </a:prstGeom>
          <a:noFill/>
        </p:spPr>
        <p:txBody>
          <a:bodyPr wrap="square" rtlCol="0">
            <a:spAutoFit/>
          </a:bodyPr>
          <a:lstStyle/>
          <a:p>
            <a:r>
              <a:rPr lang="en-US" sz="5400" dirty="0" smtClean="0">
                <a:latin typeface="NikoshBAN" panose="02000000000000000000" pitchFamily="2" charset="0"/>
                <a:cs typeface="NikoshBAN" panose="02000000000000000000" pitchFamily="2" charset="0"/>
              </a:rPr>
              <a:t>১। </a:t>
            </a:r>
          </a:p>
          <a:p>
            <a:r>
              <a:rPr lang="en-US" sz="5400" dirty="0" smtClean="0">
                <a:latin typeface="NikoshBAN" panose="02000000000000000000" pitchFamily="2" charset="0"/>
                <a:cs typeface="NikoshBAN" panose="02000000000000000000" pitchFamily="2" charset="0"/>
              </a:rPr>
              <a:t>২।</a:t>
            </a:r>
          </a:p>
          <a:p>
            <a:r>
              <a:rPr lang="en-US" sz="5400" dirty="0" smtClean="0">
                <a:latin typeface="NikoshBAN" panose="02000000000000000000" pitchFamily="2" charset="0"/>
                <a:cs typeface="NikoshBAN" panose="02000000000000000000" pitchFamily="2" charset="0"/>
              </a:rPr>
              <a:t>৩।</a:t>
            </a:r>
          </a:p>
          <a:p>
            <a:r>
              <a:rPr lang="en-US" sz="5400" dirty="0" smtClean="0">
                <a:latin typeface="NikoshBAN" panose="02000000000000000000" pitchFamily="2" charset="0"/>
                <a:cs typeface="NikoshBAN" panose="02000000000000000000" pitchFamily="2" charset="0"/>
              </a:rPr>
              <a:t>৪।</a:t>
            </a:r>
          </a:p>
          <a:p>
            <a:r>
              <a:rPr lang="en-US" sz="5400" dirty="0" smtClean="0">
                <a:latin typeface="NikoshBAN" panose="02000000000000000000" pitchFamily="2" charset="0"/>
                <a:cs typeface="NikoshBAN" panose="02000000000000000000" pitchFamily="2" charset="0"/>
              </a:rPr>
              <a:t>৫।</a:t>
            </a:r>
          </a:p>
          <a:p>
            <a:r>
              <a:rPr lang="en-US" sz="5400" dirty="0" smtClean="0">
                <a:latin typeface="NikoshBAN" panose="02000000000000000000" pitchFamily="2" charset="0"/>
                <a:cs typeface="NikoshBAN" panose="02000000000000000000" pitchFamily="2" charset="0"/>
              </a:rPr>
              <a:t>৬।</a:t>
            </a:r>
          </a:p>
          <a:p>
            <a:r>
              <a:rPr lang="en-US" sz="5400" dirty="0" smtClean="0">
                <a:latin typeface="NikoshBAN" panose="02000000000000000000" pitchFamily="2" charset="0"/>
                <a:cs typeface="NikoshBAN" panose="02000000000000000000" pitchFamily="2" charset="0"/>
              </a:rPr>
              <a:t>৭।</a:t>
            </a:r>
          </a:p>
          <a:p>
            <a:r>
              <a:rPr lang="en-US" sz="5400" dirty="0" smtClean="0">
                <a:latin typeface="NikoshBAN" panose="02000000000000000000" pitchFamily="2" charset="0"/>
                <a:cs typeface="NikoshBAN" panose="02000000000000000000" pitchFamily="2" charset="0"/>
              </a:rPr>
              <a:t>৮।</a:t>
            </a:r>
          </a:p>
          <a:p>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5116485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6A38C88F-7A11-461A-8934-879B042F6BED}"/>
              </a:ext>
            </a:extLst>
          </p:cNvPr>
          <p:cNvSpPr/>
          <p:nvPr/>
        </p:nvSpPr>
        <p:spPr>
          <a:xfrm>
            <a:off x="0" y="0"/>
            <a:ext cx="12192000" cy="6858000"/>
          </a:xfrm>
          <a:prstGeom prst="rect">
            <a:avLst/>
          </a:prstGeom>
          <a:noFill/>
          <a:ln w="762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64" y="0"/>
            <a:ext cx="12162408" cy="6747029"/>
          </a:xfrm>
          <a:prstGeom prst="rect">
            <a:avLst/>
          </a:prstGeom>
        </p:spPr>
      </p:pic>
      <p:sp>
        <p:nvSpPr>
          <p:cNvPr id="4" name="Rectangle 3"/>
          <p:cNvSpPr/>
          <p:nvPr/>
        </p:nvSpPr>
        <p:spPr>
          <a:xfrm>
            <a:off x="3687745" y="994786"/>
            <a:ext cx="8229600" cy="472272"/>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নিজের</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কাজ</a:t>
            </a:r>
            <a:endParaRPr lang="en-US" sz="4000" dirty="0">
              <a:solidFill>
                <a:schemeClr val="tx1"/>
              </a:solidFill>
            </a:endParaRPr>
          </a:p>
          <a:p>
            <a:pPr algn="ctr"/>
            <a:endParaRPr lang="en-US" dirty="0"/>
          </a:p>
        </p:txBody>
      </p:sp>
    </p:spTree>
    <p:extLst>
      <p:ext uri="{BB962C8B-B14F-4D97-AF65-F5344CB8AC3E}">
        <p14:creationId xmlns:p14="http://schemas.microsoft.com/office/powerpoint/2010/main" val="1490033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7747"/>
            <a:ext cx="12192000" cy="6740307"/>
          </a:xfrm>
          <a:prstGeom prst="rect">
            <a:avLst/>
          </a:prstGeom>
          <a:noFill/>
        </p:spPr>
        <p:txBody>
          <a:bodyPr wrap="square" rtlCol="0">
            <a:spAutoFit/>
          </a:bodyPr>
          <a:lstStyle/>
          <a:p>
            <a:pPr algn="just"/>
            <a:r>
              <a:rPr lang="as-IN" sz="4800" dirty="0" smtClean="0">
                <a:latin typeface="NikoshBAN" panose="02000000000000000000" pitchFamily="2" charset="0"/>
                <a:cs typeface="NikoshBAN" panose="02000000000000000000" pitchFamily="2" charset="0"/>
              </a:rPr>
              <a:t>আমাদে</a:t>
            </a:r>
            <a:r>
              <a:rPr lang="en-US" sz="4800" dirty="0" smtClean="0">
                <a:latin typeface="NikoshBAN" panose="02000000000000000000" pitchFamily="2" charset="0"/>
                <a:cs typeface="NikoshBAN" panose="02000000000000000000" pitchFamily="2" charset="0"/>
              </a:rPr>
              <a:t>র</a:t>
            </a:r>
            <a:r>
              <a:rPr lang="as-IN" sz="4800" dirty="0" smtClean="0">
                <a:latin typeface="NikoshBAN" panose="02000000000000000000" pitchFamily="2" charset="0"/>
                <a:cs typeface="NikoshBAN" panose="02000000000000000000" pitchFamily="2" charset="0"/>
              </a:rPr>
              <a:t> নিজেদে</a:t>
            </a:r>
            <a:r>
              <a:rPr lang="en-US" sz="4800" dirty="0" smtClean="0">
                <a:latin typeface="NikoshBAN" panose="02000000000000000000" pitchFamily="2" charset="0"/>
                <a:cs typeface="NikoshBAN" panose="02000000000000000000" pitchFamily="2" charset="0"/>
              </a:rPr>
              <a:t>র</a:t>
            </a:r>
            <a:r>
              <a:rPr lang="as-IN" sz="4800" dirty="0" smtClean="0">
                <a:latin typeface="NikoshBAN" panose="02000000000000000000" pitchFamily="2" charset="0"/>
                <a:cs typeface="NikoshBAN" panose="02000000000000000000" pitchFamily="2" charset="0"/>
              </a:rPr>
              <a:t>  যা যা করতে হবে- </a:t>
            </a:r>
            <a:endParaRPr lang="en-US" sz="4800" dirty="0" smtClean="0">
              <a:latin typeface="NikoshBAN" panose="02000000000000000000" pitchFamily="2" charset="0"/>
              <a:cs typeface="NikoshBAN" panose="02000000000000000000" pitchFamily="2" charset="0"/>
            </a:endParaRPr>
          </a:p>
          <a:p>
            <a:pPr marL="914400" indent="-914400" algn="just">
              <a:buAutoNum type="arabicPeriod"/>
            </a:pPr>
            <a:r>
              <a:rPr lang="as-IN" sz="4800" dirty="0" smtClean="0">
                <a:latin typeface="NikoshBAN" panose="02000000000000000000" pitchFamily="2" charset="0"/>
                <a:cs typeface="NikoshBAN" panose="02000000000000000000" pitchFamily="2" charset="0"/>
              </a:rPr>
              <a:t>নিজের </a:t>
            </a:r>
            <a:r>
              <a:rPr lang="as-IN" sz="4800" dirty="0">
                <a:latin typeface="NikoshBAN" panose="02000000000000000000" pitchFamily="2" charset="0"/>
                <a:cs typeface="NikoshBAN" panose="02000000000000000000" pitchFamily="2" charset="0"/>
              </a:rPr>
              <a:t>বিছানা গোছানো </a:t>
            </a:r>
            <a:endParaRPr lang="en-US" sz="4800" dirty="0" smtClean="0">
              <a:latin typeface="NikoshBAN" panose="02000000000000000000" pitchFamily="2" charset="0"/>
              <a:cs typeface="NikoshBAN" panose="02000000000000000000" pitchFamily="2" charset="0"/>
            </a:endParaRPr>
          </a:p>
          <a:p>
            <a:pPr algn="just"/>
            <a:r>
              <a:rPr lang="as-IN" sz="4800" dirty="0" smtClean="0">
                <a:latin typeface="NikoshBAN" panose="02000000000000000000" pitchFamily="2" charset="0"/>
                <a:cs typeface="NikoshBAN" panose="02000000000000000000" pitchFamily="2" charset="0"/>
              </a:rPr>
              <a:t>2. সময়মতো পড়াশুনা করা </a:t>
            </a:r>
            <a:endParaRPr lang="en-US" sz="4800" dirty="0" smtClean="0">
              <a:latin typeface="NikoshBAN" panose="02000000000000000000" pitchFamily="2" charset="0"/>
              <a:cs typeface="NikoshBAN" panose="02000000000000000000" pitchFamily="2" charset="0"/>
            </a:endParaRPr>
          </a:p>
          <a:p>
            <a:pPr algn="just"/>
            <a:r>
              <a:rPr lang="as-IN" sz="4800" dirty="0" smtClean="0">
                <a:latin typeface="NikoshBAN" panose="02000000000000000000" pitchFamily="2" charset="0"/>
                <a:cs typeface="NikoshBAN" panose="02000000000000000000" pitchFamily="2" charset="0"/>
              </a:rPr>
              <a:t>3</a:t>
            </a:r>
            <a:r>
              <a:rPr lang="as-IN" sz="4800" dirty="0">
                <a:latin typeface="NikoshBAN" panose="02000000000000000000" pitchFamily="2" charset="0"/>
                <a:cs typeface="NikoshBAN" panose="02000000000000000000" pitchFamily="2" charset="0"/>
              </a:rPr>
              <a:t>. পড়ার টেবিল/বই-খাতা-কলম ইত্যাদি গুছিয়ে রাখা </a:t>
            </a:r>
            <a:endParaRPr lang="en-US" sz="4800" dirty="0" smtClean="0">
              <a:latin typeface="NikoshBAN" panose="02000000000000000000" pitchFamily="2" charset="0"/>
              <a:cs typeface="NikoshBAN" panose="02000000000000000000" pitchFamily="2" charset="0"/>
            </a:endParaRPr>
          </a:p>
          <a:p>
            <a:pPr algn="just"/>
            <a:r>
              <a:rPr lang="as-IN" sz="4800" dirty="0" smtClean="0">
                <a:latin typeface="NikoshBAN" panose="02000000000000000000" pitchFamily="2" charset="0"/>
                <a:cs typeface="NikoshBAN" panose="02000000000000000000" pitchFamily="2" charset="0"/>
              </a:rPr>
              <a:t>4</a:t>
            </a:r>
            <a:r>
              <a:rPr lang="as-IN" sz="48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নিজের খাবারের প্লেট, মগ, চামচ ইত্যাদি ধোয়া এবং গুছিয়ে নির্দিষ্ট স্থানে রাখা</a:t>
            </a:r>
            <a:r>
              <a:rPr lang="as-IN" sz="4800" dirty="0">
                <a:latin typeface="NikoshBAN" panose="02000000000000000000" pitchFamily="2" charset="0"/>
                <a:cs typeface="NikoshBAN" panose="02000000000000000000" pitchFamily="2" charset="0"/>
              </a:rPr>
              <a:t> </a:t>
            </a:r>
            <a:endParaRPr lang="en-US" sz="4800" dirty="0" smtClean="0">
              <a:latin typeface="NikoshBAN" panose="02000000000000000000" pitchFamily="2" charset="0"/>
              <a:cs typeface="NikoshBAN" panose="02000000000000000000" pitchFamily="2" charset="0"/>
            </a:endParaRPr>
          </a:p>
          <a:p>
            <a:pPr algn="just"/>
            <a:r>
              <a:rPr lang="as-IN" sz="4800" dirty="0" smtClean="0">
                <a:latin typeface="NikoshBAN" panose="02000000000000000000" pitchFamily="2" charset="0"/>
                <a:cs typeface="NikoshBAN" panose="02000000000000000000" pitchFamily="2" charset="0"/>
              </a:rPr>
              <a:t>5</a:t>
            </a:r>
            <a:r>
              <a:rPr lang="as-IN" sz="4800" dirty="0">
                <a:latin typeface="NikoshBAN" panose="02000000000000000000" pitchFamily="2" charset="0"/>
                <a:cs typeface="NikoshBAN" panose="02000000000000000000" pitchFamily="2" charset="0"/>
              </a:rPr>
              <a:t>. </a:t>
            </a:r>
            <a:r>
              <a:rPr lang="as-IN" sz="4400" dirty="0">
                <a:latin typeface="NikoshBAN" panose="02000000000000000000" pitchFamily="2" charset="0"/>
                <a:cs typeface="NikoshBAN" panose="02000000000000000000" pitchFamily="2" charset="0"/>
              </a:rPr>
              <a:t>কাপড়-চোপড়, </a:t>
            </a:r>
            <a:r>
              <a:rPr lang="as-IN" sz="4400" dirty="0" smtClean="0">
                <a:latin typeface="NikoshBAN" panose="02000000000000000000" pitchFamily="2" charset="0"/>
                <a:cs typeface="NikoshBAN" panose="02000000000000000000" pitchFamily="2" charset="0"/>
              </a:rPr>
              <a:t>জুতা-মোজা</a:t>
            </a:r>
            <a:r>
              <a:rPr lang="as-IN" sz="4400" dirty="0">
                <a:latin typeface="NikoshBAN" panose="02000000000000000000" pitchFamily="2" charset="0"/>
                <a:cs typeface="NikoshBAN" panose="02000000000000000000" pitchFamily="2" charset="0"/>
              </a:rPr>
              <a:t>, নিজের ব্যবহারের জিনিসপত্র ইত্যাদি গুছিয়ে নির্দিষ্ট স্থানে রাখা</a:t>
            </a:r>
            <a:r>
              <a:rPr lang="as-IN" sz="4800" dirty="0">
                <a:latin typeface="NikoshBAN" panose="02000000000000000000" pitchFamily="2" charset="0"/>
                <a:cs typeface="NikoshBAN" panose="02000000000000000000" pitchFamily="2" charset="0"/>
              </a:rPr>
              <a:t> </a:t>
            </a:r>
            <a:endParaRPr lang="en-US" sz="4800" dirty="0" smtClean="0">
              <a:latin typeface="NikoshBAN" panose="02000000000000000000" pitchFamily="2" charset="0"/>
              <a:cs typeface="NikoshBAN" panose="02000000000000000000" pitchFamily="2" charset="0"/>
            </a:endParaRPr>
          </a:p>
          <a:p>
            <a:pPr algn="just"/>
            <a:r>
              <a:rPr lang="as-IN" sz="4800" dirty="0" smtClean="0">
                <a:latin typeface="NikoshBAN" panose="02000000000000000000" pitchFamily="2" charset="0"/>
                <a:cs typeface="NikoshBAN" panose="02000000000000000000" pitchFamily="2" charset="0"/>
              </a:rPr>
              <a:t>6</a:t>
            </a:r>
            <a:r>
              <a:rPr lang="as-IN" sz="4800" dirty="0">
                <a:latin typeface="NikoshBAN" panose="02000000000000000000" pitchFamily="2" charset="0"/>
                <a:cs typeface="NikoshBAN" panose="02000000000000000000" pitchFamily="2" charset="0"/>
              </a:rPr>
              <a:t>. খাবারের সময় বিশেষ আদব-কায়দা ও রীতিনীতি মেনে চলা 7. </a:t>
            </a:r>
            <a:r>
              <a:rPr lang="as-IN" sz="4000" dirty="0">
                <a:latin typeface="NikoshBAN" panose="02000000000000000000" pitchFamily="2" charset="0"/>
                <a:cs typeface="NikoshBAN" panose="02000000000000000000" pitchFamily="2" charset="0"/>
              </a:rPr>
              <a:t>নিজের পরিচ্ছন্নতার বিষয়গুলো </a:t>
            </a:r>
            <a:r>
              <a:rPr lang="en-US" sz="4000" dirty="0" err="1" smtClean="0">
                <a:latin typeface="NikoshBAN" panose="02000000000000000000" pitchFamily="2" charset="0"/>
                <a:cs typeface="NikoshBAN" panose="02000000000000000000" pitchFamily="2" charset="0"/>
              </a:rPr>
              <a:t>সতর্কতার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সঙ্গে</a:t>
            </a:r>
            <a:r>
              <a:rPr lang="as-IN" sz="4000" dirty="0" smtClean="0">
                <a:latin typeface="NikoshBAN" panose="02000000000000000000" pitchFamily="2" charset="0"/>
                <a:cs typeface="NikoshBAN" panose="02000000000000000000" pitchFamily="2" charset="0"/>
              </a:rPr>
              <a:t> </a:t>
            </a:r>
            <a:r>
              <a:rPr lang="as-IN" sz="4000" dirty="0">
                <a:latin typeface="NikoshBAN" panose="02000000000000000000" pitchFamily="2" charset="0"/>
                <a:cs typeface="NikoshBAN" panose="02000000000000000000" pitchFamily="2" charset="0"/>
              </a:rPr>
              <a:t>পালন করা </a:t>
            </a:r>
            <a:r>
              <a:rPr lang="as-IN" sz="4000" dirty="0" smtClean="0">
                <a:latin typeface="NikoshBAN" panose="02000000000000000000" pitchFamily="2" charset="0"/>
                <a:cs typeface="NikoshBAN" panose="02000000000000000000" pitchFamily="2" charset="0"/>
              </a:rPr>
              <a:t>ই</a:t>
            </a:r>
            <a:r>
              <a:rPr lang="en-US" sz="4000" dirty="0" err="1" smtClean="0">
                <a:latin typeface="NikoshBAN" panose="02000000000000000000" pitchFamily="2" charset="0"/>
                <a:cs typeface="NikoshBAN" panose="02000000000000000000" pitchFamily="2" charset="0"/>
              </a:rPr>
              <a:t>ত্যাদি</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427829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2" y="177420"/>
            <a:ext cx="6359857" cy="969503"/>
          </a:xfrm>
          <a:prstGeom prst="rect">
            <a:avLst/>
          </a:prstGeom>
        </p:spPr>
      </p:pic>
      <p:sp>
        <p:nvSpPr>
          <p:cNvPr id="29" name="Rectangle: Rounded Corners 28">
            <a:extLst>
              <a:ext uri="{FF2B5EF4-FFF2-40B4-BE49-F238E27FC236}">
                <a16:creationId xmlns="" xmlns:a16="http://schemas.microsoft.com/office/drawing/2014/main" id="{C5FB8868-90B8-4691-98BD-B33A2A28361E}"/>
              </a:ext>
            </a:extLst>
          </p:cNvPr>
          <p:cNvSpPr/>
          <p:nvPr/>
        </p:nvSpPr>
        <p:spPr>
          <a:xfrm>
            <a:off x="843379" y="1026922"/>
            <a:ext cx="10635447" cy="685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FF0000"/>
                </a:solidFill>
                <a:latin typeface="NikoshBAN" panose="02000000000000000000" pitchFamily="2" charset="0"/>
                <a:cs typeface="NikoshBAN" panose="02000000000000000000" pitchFamily="2" charset="0"/>
              </a:rPr>
              <a:t>জনি</a:t>
            </a:r>
            <a:r>
              <a:rPr lang="en-US" sz="4800" b="1" dirty="0">
                <a:solidFill>
                  <a:srgbClr val="FF0000"/>
                </a:solidFill>
                <a:latin typeface="NikoshBAN" panose="02000000000000000000" pitchFamily="2" charset="0"/>
                <a:cs typeface="NikoshBAN" panose="02000000000000000000" pitchFamily="2" charset="0"/>
              </a:rPr>
              <a:t> ও</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সুমি</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তাদের</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পরিবারের</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কাজ</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করছে</a:t>
            </a:r>
            <a:r>
              <a:rPr lang="en-US" sz="4800" b="1" dirty="0" smtClean="0">
                <a:solidFill>
                  <a:srgbClr val="FF0000"/>
                </a:solidFill>
                <a:latin typeface="NikoshBAN" panose="02000000000000000000" pitchFamily="2" charset="0"/>
                <a:cs typeface="NikoshBAN" panose="02000000000000000000" pitchFamily="2" charset="0"/>
              </a:rPr>
              <a:t>।</a:t>
            </a:r>
            <a:endParaRPr lang="en-US" sz="4800" b="1" dirty="0">
              <a:solidFill>
                <a:srgbClr val="FF0000"/>
              </a:solidFill>
              <a:latin typeface="NikoshBAN" panose="02000000000000000000" pitchFamily="2" charset="0"/>
              <a:cs typeface="NikoshBAN" panose="02000000000000000000" pitchFamily="2" charset="0"/>
            </a:endParaRPr>
          </a:p>
        </p:txBody>
      </p:sp>
      <p:sp>
        <p:nvSpPr>
          <p:cNvPr id="23" name="Rectangle 22">
            <a:extLst>
              <a:ext uri="{FF2B5EF4-FFF2-40B4-BE49-F238E27FC236}">
                <a16:creationId xmlns="" xmlns:a16="http://schemas.microsoft.com/office/drawing/2014/main" id="{13F7F9E4-F99F-4712-9CFE-48CAF1EEC347}"/>
              </a:ext>
            </a:extLst>
          </p:cNvPr>
          <p:cNvSpPr/>
          <p:nvPr/>
        </p:nvSpPr>
        <p:spPr>
          <a:xfrm>
            <a:off x="0" y="0"/>
            <a:ext cx="12192000" cy="6858000"/>
          </a:xfrm>
          <a:prstGeom prst="rect">
            <a:avLst/>
          </a:prstGeom>
          <a:noFill/>
          <a:ln w="76200" cmpd="tri">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964" y="177420"/>
            <a:ext cx="4281629" cy="7153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227" y="1742254"/>
            <a:ext cx="8977396" cy="4660087"/>
          </a:xfrm>
          <a:prstGeom prst="rect">
            <a:avLst/>
          </a:prstGeom>
        </p:spPr>
      </p:pic>
    </p:spTree>
    <p:extLst>
      <p:ext uri="{BB962C8B-B14F-4D97-AF65-F5344CB8AC3E}">
        <p14:creationId xmlns:p14="http://schemas.microsoft.com/office/powerpoint/2010/main" val="2059923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3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2" y="177420"/>
            <a:ext cx="6359857" cy="969503"/>
          </a:xfrm>
          <a:prstGeom prst="rect">
            <a:avLst/>
          </a:prstGeom>
        </p:spPr>
      </p:pic>
      <p:sp>
        <p:nvSpPr>
          <p:cNvPr id="29" name="Rectangle: Rounded Corners 28">
            <a:extLst>
              <a:ext uri="{FF2B5EF4-FFF2-40B4-BE49-F238E27FC236}">
                <a16:creationId xmlns="" xmlns:a16="http://schemas.microsoft.com/office/drawing/2014/main" id="{C5FB8868-90B8-4691-98BD-B33A2A28361E}"/>
              </a:ext>
            </a:extLst>
          </p:cNvPr>
          <p:cNvSpPr/>
          <p:nvPr/>
        </p:nvSpPr>
        <p:spPr>
          <a:xfrm>
            <a:off x="843379" y="1026922"/>
            <a:ext cx="10635447" cy="685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FF0000"/>
                </a:solidFill>
                <a:latin typeface="NikoshBAN" panose="02000000000000000000" pitchFamily="2" charset="0"/>
                <a:cs typeface="NikoshBAN" panose="02000000000000000000" pitchFamily="2" charset="0"/>
              </a:rPr>
              <a:t>জনি</a:t>
            </a:r>
            <a:r>
              <a:rPr lang="en-US" sz="4800" b="1" dirty="0" smtClean="0">
                <a:solidFill>
                  <a:srgbClr val="FF0000"/>
                </a:solidFill>
                <a:latin typeface="NikoshBAN" panose="02000000000000000000" pitchFamily="2" charset="0"/>
                <a:cs typeface="NikoshBAN" panose="02000000000000000000" pitchFamily="2" charset="0"/>
              </a:rPr>
              <a:t> ও </a:t>
            </a:r>
            <a:r>
              <a:rPr lang="en-US" sz="4800" b="1" dirty="0" err="1" smtClean="0">
                <a:solidFill>
                  <a:srgbClr val="FF0000"/>
                </a:solidFill>
                <a:latin typeface="NikoshBAN" panose="02000000000000000000" pitchFamily="2" charset="0"/>
                <a:cs typeface="NikoshBAN" panose="02000000000000000000" pitchFamily="2" charset="0"/>
              </a:rPr>
              <a:t>তুলি</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তাদের</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পরিবারের</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কাজ</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করছে</a:t>
            </a:r>
            <a:r>
              <a:rPr lang="en-US" sz="4800" b="1" dirty="0" smtClean="0">
                <a:solidFill>
                  <a:srgbClr val="FF0000"/>
                </a:solidFill>
                <a:latin typeface="NikoshBAN" panose="02000000000000000000" pitchFamily="2" charset="0"/>
                <a:cs typeface="NikoshBAN" panose="02000000000000000000" pitchFamily="2" charset="0"/>
              </a:rPr>
              <a:t>।</a:t>
            </a:r>
            <a:endParaRPr lang="en-US" sz="4800" b="1" dirty="0">
              <a:solidFill>
                <a:srgbClr val="FF0000"/>
              </a:solidFill>
              <a:latin typeface="NikoshBAN" panose="02000000000000000000" pitchFamily="2" charset="0"/>
              <a:cs typeface="NikoshBAN" panose="02000000000000000000" pitchFamily="2" charset="0"/>
            </a:endParaRPr>
          </a:p>
        </p:txBody>
      </p:sp>
      <p:sp>
        <p:nvSpPr>
          <p:cNvPr id="23" name="Rectangle 22">
            <a:extLst>
              <a:ext uri="{FF2B5EF4-FFF2-40B4-BE49-F238E27FC236}">
                <a16:creationId xmlns="" xmlns:a16="http://schemas.microsoft.com/office/drawing/2014/main" id="{13F7F9E4-F99F-4712-9CFE-48CAF1EEC347}"/>
              </a:ext>
            </a:extLst>
          </p:cNvPr>
          <p:cNvSpPr/>
          <p:nvPr/>
        </p:nvSpPr>
        <p:spPr>
          <a:xfrm>
            <a:off x="0" y="0"/>
            <a:ext cx="12192000" cy="6858000"/>
          </a:xfrm>
          <a:prstGeom prst="rect">
            <a:avLst/>
          </a:prstGeom>
          <a:noFill/>
          <a:ln w="76200" cmpd="tri">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964" y="177420"/>
            <a:ext cx="4281629" cy="71533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81" y="2239270"/>
            <a:ext cx="10750843" cy="4525514"/>
          </a:xfrm>
          <a:prstGeom prst="rect">
            <a:avLst/>
          </a:prstGeom>
        </p:spPr>
      </p:pic>
    </p:spTree>
    <p:extLst>
      <p:ext uri="{BB962C8B-B14F-4D97-AF65-F5344CB8AC3E}">
        <p14:creationId xmlns:p14="http://schemas.microsoft.com/office/powerpoint/2010/main" val="1322390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3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2" y="177420"/>
            <a:ext cx="6359857" cy="969503"/>
          </a:xfrm>
          <a:prstGeom prst="rect">
            <a:avLst/>
          </a:prstGeom>
        </p:spPr>
      </p:pic>
      <p:sp>
        <p:nvSpPr>
          <p:cNvPr id="29" name="Rectangle: Rounded Corners 28">
            <a:extLst>
              <a:ext uri="{FF2B5EF4-FFF2-40B4-BE49-F238E27FC236}">
                <a16:creationId xmlns="" xmlns:a16="http://schemas.microsoft.com/office/drawing/2014/main" id="{C5FB8868-90B8-4691-98BD-B33A2A28361E}"/>
              </a:ext>
            </a:extLst>
          </p:cNvPr>
          <p:cNvSpPr/>
          <p:nvPr/>
        </p:nvSpPr>
        <p:spPr>
          <a:xfrm>
            <a:off x="843379" y="1026922"/>
            <a:ext cx="10635447" cy="685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FF0000"/>
                </a:solidFill>
                <a:latin typeface="NikoshBAN" panose="02000000000000000000" pitchFamily="2" charset="0"/>
                <a:cs typeface="NikoshBAN" panose="02000000000000000000" pitchFamily="2" charset="0"/>
              </a:rPr>
              <a:t>সকলে</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মিলে</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পরিবারের</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কাজ</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করছে</a:t>
            </a:r>
            <a:r>
              <a:rPr lang="en-US" sz="4800" b="1" dirty="0" smtClean="0">
                <a:solidFill>
                  <a:srgbClr val="FF0000"/>
                </a:solidFill>
                <a:latin typeface="NikoshBAN" panose="02000000000000000000" pitchFamily="2" charset="0"/>
                <a:cs typeface="NikoshBAN" panose="02000000000000000000" pitchFamily="2" charset="0"/>
              </a:rPr>
              <a:t>।</a:t>
            </a:r>
            <a:endParaRPr lang="en-US" sz="4800" b="1" dirty="0">
              <a:solidFill>
                <a:srgbClr val="FF0000"/>
              </a:solidFill>
              <a:latin typeface="NikoshBAN" panose="02000000000000000000" pitchFamily="2" charset="0"/>
              <a:cs typeface="NikoshBAN" panose="02000000000000000000" pitchFamily="2" charset="0"/>
            </a:endParaRPr>
          </a:p>
        </p:txBody>
      </p:sp>
      <p:sp>
        <p:nvSpPr>
          <p:cNvPr id="23" name="Rectangle 22">
            <a:extLst>
              <a:ext uri="{FF2B5EF4-FFF2-40B4-BE49-F238E27FC236}">
                <a16:creationId xmlns="" xmlns:a16="http://schemas.microsoft.com/office/drawing/2014/main" id="{13F7F9E4-F99F-4712-9CFE-48CAF1EEC347}"/>
              </a:ext>
            </a:extLst>
          </p:cNvPr>
          <p:cNvSpPr/>
          <p:nvPr/>
        </p:nvSpPr>
        <p:spPr>
          <a:xfrm>
            <a:off x="0" y="0"/>
            <a:ext cx="12192000" cy="6858000"/>
          </a:xfrm>
          <a:prstGeom prst="rect">
            <a:avLst/>
          </a:prstGeom>
          <a:noFill/>
          <a:ln w="76200" cmpd="tri">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964" y="177420"/>
            <a:ext cx="4281629" cy="71533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293" y="1996424"/>
            <a:ext cx="10252347" cy="4861575"/>
          </a:xfrm>
          <a:prstGeom prst="rect">
            <a:avLst/>
          </a:prstGeom>
        </p:spPr>
      </p:pic>
    </p:spTree>
    <p:extLst>
      <p:ext uri="{BB962C8B-B14F-4D97-AF65-F5344CB8AC3E}">
        <p14:creationId xmlns:p14="http://schemas.microsoft.com/office/powerpoint/2010/main" val="2237817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3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799643" y="2050742"/>
            <a:ext cx="6249879" cy="3311371"/>
          </a:xfrm>
          <a:prstGeom prst="ellipse">
            <a:avLst/>
          </a:prstGeom>
        </p:spPr>
        <p:style>
          <a:lnRef idx="1">
            <a:schemeClr val="dk1"/>
          </a:lnRef>
          <a:fillRef idx="2">
            <a:schemeClr val="dk1"/>
          </a:fillRef>
          <a:effectRef idx="1">
            <a:schemeClr val="dk1"/>
          </a:effectRef>
          <a:fontRef idx="minor">
            <a:schemeClr val="dk1"/>
          </a:fontRef>
        </p:style>
        <p:txBody>
          <a:bodyPr rtlCol="0" anchor="ctr">
            <a:scene3d>
              <a:camera prst="isometricOffAxis1Right"/>
              <a:lightRig rig="threePt" dir="t"/>
            </a:scene3d>
          </a:bodyPr>
          <a:lstStyle/>
          <a:p>
            <a:pPr algn="ctr"/>
            <a:r>
              <a:rPr lang="en-US" sz="8800" b="1" dirty="0" err="1">
                <a:solidFill>
                  <a:srgbClr val="FF0000"/>
                </a:solidFill>
                <a:latin typeface="NikoshBAN" panose="02000000000000000000" pitchFamily="2" charset="0"/>
                <a:cs typeface="NikoshBAN" panose="02000000000000000000" pitchFamily="2" charset="0"/>
              </a:rPr>
              <a:t>পরিবারের</a:t>
            </a:r>
            <a:r>
              <a:rPr lang="en-US" sz="8800" b="1" dirty="0">
                <a:solidFill>
                  <a:srgbClr val="FF0000"/>
                </a:solidFill>
                <a:latin typeface="NikoshBAN" panose="02000000000000000000" pitchFamily="2" charset="0"/>
                <a:cs typeface="NikoshBAN" panose="02000000000000000000" pitchFamily="2" charset="0"/>
              </a:rPr>
              <a:t> </a:t>
            </a:r>
            <a:r>
              <a:rPr lang="en-US" sz="8800" b="1" dirty="0" err="1">
                <a:solidFill>
                  <a:srgbClr val="FF0000"/>
                </a:solidFill>
                <a:latin typeface="NikoshBAN" panose="02000000000000000000" pitchFamily="2" charset="0"/>
                <a:cs typeface="NikoshBAN" panose="02000000000000000000" pitchFamily="2" charset="0"/>
              </a:rPr>
              <a:t>কাজ</a:t>
            </a:r>
            <a:endParaRPr lang="en-US" sz="8800" dirty="0"/>
          </a:p>
        </p:txBody>
      </p:sp>
      <p:cxnSp>
        <p:nvCxnSpPr>
          <p:cNvPr id="7" name="Straight Arrow Connector 6"/>
          <p:cNvCxnSpPr>
            <a:stCxn id="3" idx="1"/>
          </p:cNvCxnSpPr>
          <p:nvPr/>
        </p:nvCxnSpPr>
        <p:spPr>
          <a:xfrm flipH="1" flipV="1">
            <a:off x="3542190" y="1819922"/>
            <a:ext cx="1172727" cy="715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2"/>
          </p:cNvCxnSpPr>
          <p:nvPr/>
        </p:nvCxnSpPr>
        <p:spPr>
          <a:xfrm flipH="1">
            <a:off x="2713055" y="3706428"/>
            <a:ext cx="1086588" cy="631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0"/>
          </p:cNvCxnSpPr>
          <p:nvPr/>
        </p:nvCxnSpPr>
        <p:spPr>
          <a:xfrm flipV="1">
            <a:off x="6924583" y="1198485"/>
            <a:ext cx="905522" cy="8522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 idx="7"/>
          </p:cNvCxnSpPr>
          <p:nvPr/>
        </p:nvCxnSpPr>
        <p:spPr>
          <a:xfrm flipV="1">
            <a:off x="9134248" y="1633491"/>
            <a:ext cx="1172727" cy="9021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5"/>
          </p:cNvCxnSpPr>
          <p:nvPr/>
        </p:nvCxnSpPr>
        <p:spPr>
          <a:xfrm>
            <a:off x="9134248" y="4877174"/>
            <a:ext cx="1172727" cy="4849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3"/>
          </p:cNvCxnSpPr>
          <p:nvPr/>
        </p:nvCxnSpPr>
        <p:spPr>
          <a:xfrm flipH="1">
            <a:off x="4009292" y="4877174"/>
            <a:ext cx="705625" cy="715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4"/>
          </p:cNvCxnSpPr>
          <p:nvPr/>
        </p:nvCxnSpPr>
        <p:spPr>
          <a:xfrm>
            <a:off x="6924583" y="5362113"/>
            <a:ext cx="149457" cy="6066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33529" y="1448020"/>
            <a:ext cx="4260502" cy="369332"/>
          </a:xfrm>
          <a:prstGeom prst="rect">
            <a:avLst/>
          </a:prstGeom>
          <a:noFill/>
          <a:ln>
            <a:solidFill>
              <a:schemeClr val="accent2"/>
            </a:solidFill>
          </a:ln>
        </p:spPr>
        <p:txBody>
          <a:bodyPr wrap="square" rtlCol="0">
            <a:spAutoFit/>
          </a:bodyPr>
          <a:lstStyle/>
          <a:p>
            <a:r>
              <a:rPr lang="en-US" dirty="0">
                <a:latin typeface="NikoshBAN" panose="02000000000000000000" pitchFamily="2" charset="0"/>
                <a:cs typeface="NikoshBAN" panose="02000000000000000000" pitchFamily="2" charset="0"/>
              </a:rPr>
              <a:t>.</a:t>
            </a:r>
          </a:p>
        </p:txBody>
      </p:sp>
      <p:sp>
        <p:nvSpPr>
          <p:cNvPr id="11" name="TextBox 10"/>
          <p:cNvSpPr txBox="1"/>
          <p:nvPr/>
        </p:nvSpPr>
        <p:spPr>
          <a:xfrm>
            <a:off x="92110" y="3991926"/>
            <a:ext cx="4260502" cy="369332"/>
          </a:xfrm>
          <a:prstGeom prst="rect">
            <a:avLst/>
          </a:prstGeom>
          <a:noFill/>
          <a:ln>
            <a:solidFill>
              <a:srgbClr val="C00000"/>
            </a:solidFill>
          </a:ln>
        </p:spPr>
        <p:txBody>
          <a:bodyPr wrap="square" rtlCol="0">
            <a:spAutoFit/>
          </a:bodyPr>
          <a:lstStyle/>
          <a:p>
            <a:r>
              <a:rPr lang="en-US" dirty="0">
                <a:latin typeface="NikoshBAN" panose="02000000000000000000" pitchFamily="2" charset="0"/>
                <a:cs typeface="NikoshBAN" panose="02000000000000000000" pitchFamily="2" charset="0"/>
              </a:rPr>
              <a:t>.</a:t>
            </a:r>
          </a:p>
        </p:txBody>
      </p:sp>
      <p:sp>
        <p:nvSpPr>
          <p:cNvPr id="13" name="TextBox 12"/>
          <p:cNvSpPr txBox="1"/>
          <p:nvPr/>
        </p:nvSpPr>
        <p:spPr>
          <a:xfrm>
            <a:off x="885929" y="5530568"/>
            <a:ext cx="4260502" cy="369332"/>
          </a:xfrm>
          <a:prstGeom prst="rect">
            <a:avLst/>
          </a:prstGeom>
          <a:noFill/>
          <a:ln>
            <a:solidFill>
              <a:srgbClr val="C00000"/>
            </a:solidFill>
          </a:ln>
        </p:spPr>
        <p:txBody>
          <a:bodyPr wrap="square" rtlCol="0">
            <a:spAutoFit/>
          </a:bodyPr>
          <a:lstStyle/>
          <a:p>
            <a:r>
              <a:rPr lang="en-US" dirty="0">
                <a:latin typeface="NikoshBAN" panose="02000000000000000000" pitchFamily="2" charset="0"/>
                <a:cs typeface="NikoshBAN" panose="02000000000000000000" pitchFamily="2" charset="0"/>
              </a:rPr>
              <a:t>.</a:t>
            </a:r>
          </a:p>
        </p:txBody>
      </p:sp>
      <p:sp>
        <p:nvSpPr>
          <p:cNvPr id="15" name="TextBox 14"/>
          <p:cNvSpPr txBox="1"/>
          <p:nvPr/>
        </p:nvSpPr>
        <p:spPr>
          <a:xfrm>
            <a:off x="5488086" y="796558"/>
            <a:ext cx="4260502" cy="369332"/>
          </a:xfrm>
          <a:prstGeom prst="rect">
            <a:avLst/>
          </a:prstGeom>
          <a:noFill/>
          <a:ln>
            <a:solidFill>
              <a:srgbClr val="C00000"/>
            </a:solidFill>
          </a:ln>
        </p:spPr>
        <p:txBody>
          <a:bodyPr wrap="square" rtlCol="0">
            <a:spAutoFit/>
          </a:bodyPr>
          <a:lstStyle/>
          <a:p>
            <a:r>
              <a:rPr lang="en-US" dirty="0">
                <a:latin typeface="NikoshBAN" panose="02000000000000000000" pitchFamily="2" charset="0"/>
                <a:cs typeface="NikoshBAN" panose="02000000000000000000" pitchFamily="2" charset="0"/>
              </a:rPr>
              <a:t>.</a:t>
            </a:r>
          </a:p>
        </p:txBody>
      </p:sp>
      <p:sp>
        <p:nvSpPr>
          <p:cNvPr id="17" name="TextBox 16"/>
          <p:cNvSpPr txBox="1"/>
          <p:nvPr/>
        </p:nvSpPr>
        <p:spPr>
          <a:xfrm>
            <a:off x="8834195" y="1258772"/>
            <a:ext cx="4260502" cy="369332"/>
          </a:xfrm>
          <a:prstGeom prst="rect">
            <a:avLst/>
          </a:prstGeom>
          <a:noFill/>
          <a:ln>
            <a:solidFill>
              <a:srgbClr val="C00000"/>
            </a:solidFill>
          </a:ln>
        </p:spPr>
        <p:txBody>
          <a:bodyPr wrap="square" rtlCol="0">
            <a:spAutoFit/>
          </a:bodyPr>
          <a:lstStyle/>
          <a:p>
            <a:r>
              <a:rPr lang="en-US" dirty="0">
                <a:latin typeface="NikoshBAN" panose="02000000000000000000" pitchFamily="2" charset="0"/>
                <a:cs typeface="NikoshBAN" panose="02000000000000000000" pitchFamily="2" charset="0"/>
              </a:rPr>
              <a:t>.</a:t>
            </a:r>
          </a:p>
        </p:txBody>
      </p:sp>
      <p:sp>
        <p:nvSpPr>
          <p:cNvPr id="19" name="TextBox 18"/>
          <p:cNvSpPr txBox="1"/>
          <p:nvPr/>
        </p:nvSpPr>
        <p:spPr>
          <a:xfrm>
            <a:off x="2383129" y="5599682"/>
            <a:ext cx="4260502" cy="369332"/>
          </a:xfrm>
          <a:prstGeom prst="rect">
            <a:avLst/>
          </a:prstGeom>
          <a:noFill/>
        </p:spPr>
        <p:txBody>
          <a:bodyPr wrap="square" rtlCol="0">
            <a:spAutoFit/>
          </a:bodyPr>
          <a:lstStyle/>
          <a:p>
            <a:r>
              <a:rPr lang="en-US" dirty="0">
                <a:latin typeface="NikoshBAN" panose="02000000000000000000" pitchFamily="2" charset="0"/>
                <a:cs typeface="NikoshBAN" panose="02000000000000000000" pitchFamily="2" charset="0"/>
              </a:rPr>
              <a:t>.</a:t>
            </a:r>
          </a:p>
        </p:txBody>
      </p:sp>
      <p:sp>
        <p:nvSpPr>
          <p:cNvPr id="21" name="TextBox 20"/>
          <p:cNvSpPr txBox="1"/>
          <p:nvPr/>
        </p:nvSpPr>
        <p:spPr>
          <a:xfrm>
            <a:off x="4985663" y="6011666"/>
            <a:ext cx="4260502" cy="369332"/>
          </a:xfrm>
          <a:prstGeom prst="rect">
            <a:avLst/>
          </a:prstGeom>
          <a:noFill/>
          <a:ln>
            <a:solidFill>
              <a:srgbClr val="C00000"/>
            </a:solidFill>
          </a:ln>
        </p:spPr>
        <p:txBody>
          <a:bodyPr wrap="square" rtlCol="0">
            <a:spAutoFit/>
          </a:bodyPr>
          <a:lstStyle/>
          <a:p>
            <a:r>
              <a:rPr lang="en-US" dirty="0">
                <a:latin typeface="NikoshBAN" panose="02000000000000000000" pitchFamily="2" charset="0"/>
                <a:cs typeface="NikoshBAN" panose="02000000000000000000" pitchFamily="2" charset="0"/>
              </a:rPr>
              <a:t>.</a:t>
            </a:r>
          </a:p>
        </p:txBody>
      </p:sp>
      <p:sp>
        <p:nvSpPr>
          <p:cNvPr id="22" name="TextBox 21"/>
          <p:cNvSpPr txBox="1"/>
          <p:nvPr/>
        </p:nvSpPr>
        <p:spPr>
          <a:xfrm>
            <a:off x="8040372" y="5418802"/>
            <a:ext cx="4260502" cy="369332"/>
          </a:xfrm>
          <a:prstGeom prst="rect">
            <a:avLst/>
          </a:prstGeom>
          <a:noFill/>
          <a:ln>
            <a:solidFill>
              <a:srgbClr val="C00000"/>
            </a:solidFill>
          </a:ln>
        </p:spPr>
        <p:txBody>
          <a:bodyPr wrap="square" rtlCol="0">
            <a:spAutoFit/>
          </a:bodyPr>
          <a:lstStyle/>
          <a:p>
            <a:r>
              <a:rPr lang="en-US"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8556707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6A38C88F-7A11-461A-8934-879B042F6BED}"/>
              </a:ext>
            </a:extLst>
          </p:cNvPr>
          <p:cNvSpPr/>
          <p:nvPr/>
        </p:nvSpPr>
        <p:spPr>
          <a:xfrm>
            <a:off x="0" y="0"/>
            <a:ext cx="12192000" cy="6858000"/>
          </a:xfrm>
          <a:prstGeom prst="rect">
            <a:avLst/>
          </a:prstGeom>
          <a:noFill/>
          <a:ln w="762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64" y="10048"/>
            <a:ext cx="12162408" cy="6747029"/>
          </a:xfrm>
          <a:prstGeom prst="rect">
            <a:avLst/>
          </a:prstGeom>
        </p:spPr>
      </p:pic>
      <p:sp>
        <p:nvSpPr>
          <p:cNvPr id="3" name="Rectangle 2"/>
          <p:cNvSpPr/>
          <p:nvPr/>
        </p:nvSpPr>
        <p:spPr>
          <a:xfrm>
            <a:off x="3687745" y="994786"/>
            <a:ext cx="8229600" cy="472272"/>
          </a:xfrm>
          <a:prstGeom prst="rect">
            <a:avLst/>
          </a:prstGeom>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solidFill>
                  <a:schemeClr val="tx1"/>
                </a:solidFill>
                <a:latin typeface="NikoshBAN" panose="02000000000000000000" pitchFamily="2" charset="0"/>
                <a:cs typeface="NikoshBAN" panose="02000000000000000000" pitchFamily="2" charset="0"/>
              </a:rPr>
              <a:t>পরিবারের</a:t>
            </a:r>
            <a:r>
              <a:rPr lang="en-US" sz="4000" b="1" dirty="0">
                <a:solidFill>
                  <a:schemeClr val="tx1"/>
                </a:solidFill>
                <a:latin typeface="NikoshBAN" panose="02000000000000000000" pitchFamily="2" charset="0"/>
                <a:cs typeface="NikoshBAN" panose="02000000000000000000" pitchFamily="2" charset="0"/>
              </a:rPr>
              <a:t> </a:t>
            </a:r>
            <a:r>
              <a:rPr lang="en-US" sz="4000" b="1" dirty="0" err="1">
                <a:solidFill>
                  <a:schemeClr val="tx1"/>
                </a:solidFill>
                <a:latin typeface="NikoshBAN" panose="02000000000000000000" pitchFamily="2" charset="0"/>
                <a:cs typeface="NikoshBAN" panose="02000000000000000000" pitchFamily="2" charset="0"/>
              </a:rPr>
              <a:t>কাজ</a:t>
            </a:r>
            <a:endParaRPr lang="en-US" sz="4000" dirty="0">
              <a:solidFill>
                <a:schemeClr val="tx1"/>
              </a:solidFill>
            </a:endParaRPr>
          </a:p>
          <a:p>
            <a:pPr algn="ctr"/>
            <a:endParaRPr lang="en-US" dirty="0"/>
          </a:p>
        </p:txBody>
      </p:sp>
    </p:spTree>
    <p:extLst>
      <p:ext uri="{BB962C8B-B14F-4D97-AF65-F5344CB8AC3E}">
        <p14:creationId xmlns:p14="http://schemas.microsoft.com/office/powerpoint/2010/main" val="16672799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71AF235-8749-4210-BA06-592186B827CF}"/>
              </a:ext>
            </a:extLst>
          </p:cNvPr>
          <p:cNvSpPr/>
          <p:nvPr/>
        </p:nvSpPr>
        <p:spPr>
          <a:xfrm>
            <a:off x="-433" y="736848"/>
            <a:ext cx="12192000" cy="246743"/>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grpSp>
        <p:nvGrpSpPr>
          <p:cNvPr id="10" name="Group 9">
            <a:extLst>
              <a:ext uri="{FF2B5EF4-FFF2-40B4-BE49-F238E27FC236}">
                <a16:creationId xmlns="" xmlns:a16="http://schemas.microsoft.com/office/drawing/2014/main" id="{BFD96E82-7860-48B5-890A-1DEAB78ABF5B}"/>
              </a:ext>
            </a:extLst>
          </p:cNvPr>
          <p:cNvGrpSpPr/>
          <p:nvPr/>
        </p:nvGrpSpPr>
        <p:grpSpPr>
          <a:xfrm>
            <a:off x="2529486" y="1993602"/>
            <a:ext cx="8299035" cy="1026137"/>
            <a:chOff x="2529486" y="1993602"/>
            <a:chExt cx="8299035" cy="1026137"/>
          </a:xfrm>
        </p:grpSpPr>
        <p:sp>
          <p:nvSpPr>
            <p:cNvPr id="2" name="Rectangle 1">
              <a:extLst>
                <a:ext uri="{FF2B5EF4-FFF2-40B4-BE49-F238E27FC236}">
                  <a16:creationId xmlns="" xmlns:a16="http://schemas.microsoft.com/office/drawing/2014/main" id="{3775FCBB-453D-4B48-BE1B-5F9C0E6880FF}"/>
                </a:ext>
              </a:extLst>
            </p:cNvPr>
            <p:cNvSpPr/>
            <p:nvPr/>
          </p:nvSpPr>
          <p:spPr>
            <a:xfrm>
              <a:off x="2529486" y="1993602"/>
              <a:ext cx="1728704" cy="1026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NikoshBAN" panose="02000000000000000000" pitchFamily="2" charset="0"/>
                  <a:cs typeface="NikoshBAN" panose="02000000000000000000" pitchFamily="2" charset="0"/>
                </a:rPr>
                <a:t>আজকের</a:t>
              </a:r>
              <a:endParaRPr lang="en-US" sz="3200" dirty="0">
                <a:solidFill>
                  <a:srgbClr val="FF0000"/>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 xmlns:a16="http://schemas.microsoft.com/office/drawing/2014/main" id="{C56AF357-8CAC-4459-86DF-A0306D4E62AC}"/>
                </a:ext>
              </a:extLst>
            </p:cNvPr>
            <p:cNvSpPr/>
            <p:nvPr/>
          </p:nvSpPr>
          <p:spPr>
            <a:xfrm>
              <a:off x="4814765" y="2175418"/>
              <a:ext cx="1863780" cy="698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মাল্টিমিডিয়া</a:t>
              </a:r>
              <a:r>
                <a:rPr lang="en-US" sz="3200" dirty="0">
                  <a:solidFill>
                    <a:schemeClr val="tx1"/>
                  </a:solidFill>
                  <a:latin typeface="NikoshBAN" panose="02000000000000000000" pitchFamily="2" charset="0"/>
                  <a:cs typeface="NikoshBAN" panose="02000000000000000000" pitchFamily="2" charset="0"/>
                </a:rPr>
                <a:t> </a:t>
              </a:r>
            </a:p>
          </p:txBody>
        </p:sp>
        <p:sp>
          <p:nvSpPr>
            <p:cNvPr id="7" name="Rectangle 6">
              <a:extLst>
                <a:ext uri="{FF2B5EF4-FFF2-40B4-BE49-F238E27FC236}">
                  <a16:creationId xmlns="" xmlns:a16="http://schemas.microsoft.com/office/drawing/2014/main" id="{2C042C3D-531B-4758-8171-64C81D9DC9FF}"/>
                </a:ext>
              </a:extLst>
            </p:cNvPr>
            <p:cNvSpPr/>
            <p:nvPr/>
          </p:nvSpPr>
          <p:spPr>
            <a:xfrm>
              <a:off x="7168374" y="2142708"/>
              <a:ext cx="1604087" cy="83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ক্লাসে</a:t>
              </a:r>
              <a:endParaRPr lang="en-US" sz="3200" dirty="0">
                <a:solidFill>
                  <a:schemeClr val="tx1"/>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 xmlns:a16="http://schemas.microsoft.com/office/drawing/2014/main" id="{7EF92457-FFEA-4A30-80B6-35403B0786F2}"/>
                </a:ext>
              </a:extLst>
            </p:cNvPr>
            <p:cNvSpPr/>
            <p:nvPr/>
          </p:nvSpPr>
          <p:spPr>
            <a:xfrm>
              <a:off x="9224434" y="2130061"/>
              <a:ext cx="1604087" cy="820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সবাইকে</a:t>
              </a:r>
              <a:endParaRPr lang="en-US" sz="3200" dirty="0">
                <a:solidFill>
                  <a:schemeClr val="tx1"/>
                </a:solidFill>
                <a:latin typeface="NikoshBAN" panose="02000000000000000000" pitchFamily="2" charset="0"/>
                <a:cs typeface="NikoshBAN" panose="02000000000000000000" pitchFamily="2" charset="0"/>
              </a:endParaRPr>
            </a:p>
          </p:txBody>
        </p:sp>
      </p:grpSp>
      <p:sp>
        <p:nvSpPr>
          <p:cNvPr id="9" name="Rectangle 8">
            <a:extLst>
              <a:ext uri="{FF2B5EF4-FFF2-40B4-BE49-F238E27FC236}">
                <a16:creationId xmlns="" xmlns:a16="http://schemas.microsoft.com/office/drawing/2014/main" id="{82A1DFF6-558B-495C-B4D1-4CD7E9FC1B71}"/>
              </a:ext>
            </a:extLst>
          </p:cNvPr>
          <p:cNvSpPr/>
          <p:nvPr/>
        </p:nvSpPr>
        <p:spPr>
          <a:xfrm>
            <a:off x="175242" y="1117030"/>
            <a:ext cx="1728704" cy="268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NikoshBAN" panose="02000000000000000000" pitchFamily="2" charset="0"/>
                <a:cs typeface="NikoshBAN" panose="02000000000000000000" pitchFamily="2" charset="0"/>
              </a:rPr>
              <a:t>শিক্ষার্থী</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বন্ধুরা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তোমরা</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কেমন</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আছো</a:t>
            </a:r>
            <a:r>
              <a:rPr lang="en-US" sz="3600" dirty="0">
                <a:solidFill>
                  <a:schemeClr val="tx1"/>
                </a:solidFill>
                <a:latin typeface="NikoshBAN" panose="02000000000000000000" pitchFamily="2" charset="0"/>
                <a:cs typeface="NikoshBAN" panose="02000000000000000000" pitchFamily="2" charset="0"/>
              </a:rPr>
              <a:t>?</a:t>
            </a:r>
          </a:p>
        </p:txBody>
      </p:sp>
      <p:sp>
        <p:nvSpPr>
          <p:cNvPr id="11" name="Rectangle 10">
            <a:extLst>
              <a:ext uri="{FF2B5EF4-FFF2-40B4-BE49-F238E27FC236}">
                <a16:creationId xmlns="" xmlns:a16="http://schemas.microsoft.com/office/drawing/2014/main" id="{1384B1DC-036F-443F-BC03-523F31158E55}"/>
              </a:ext>
            </a:extLst>
          </p:cNvPr>
          <p:cNvSpPr/>
          <p:nvPr/>
        </p:nvSpPr>
        <p:spPr>
          <a:xfrm>
            <a:off x="0" y="0"/>
            <a:ext cx="12137980" cy="6858000"/>
          </a:xfrm>
          <a:prstGeom prst="rect">
            <a:avLst/>
          </a:prstGeom>
          <a:noFill/>
          <a:ln w="1143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217787" y="354606"/>
            <a:ext cx="10862204" cy="5425038"/>
            <a:chOff x="1768883" y="938090"/>
            <a:chExt cx="10738924" cy="5425038"/>
          </a:xfrm>
        </p:grpSpPr>
        <p:grpSp>
          <p:nvGrpSpPr>
            <p:cNvPr id="13" name="Group 12">
              <a:extLst>
                <a:ext uri="{FF2B5EF4-FFF2-40B4-BE49-F238E27FC236}">
                  <a16:creationId xmlns="" xmlns:a16="http://schemas.microsoft.com/office/drawing/2014/main" id="{D4D02223-9674-4453-A71D-9A7A79E0971B}"/>
                </a:ext>
              </a:extLst>
            </p:cNvPr>
            <p:cNvGrpSpPr/>
            <p:nvPr/>
          </p:nvGrpSpPr>
          <p:grpSpPr>
            <a:xfrm>
              <a:off x="1828941" y="938090"/>
              <a:ext cx="10678866" cy="5370456"/>
              <a:chOff x="1220634" y="279310"/>
              <a:chExt cx="10678866" cy="5370456"/>
            </a:xfrm>
          </p:grpSpPr>
          <p:grpSp>
            <p:nvGrpSpPr>
              <p:cNvPr id="6" name="Group 5">
                <a:extLst>
                  <a:ext uri="{FF2B5EF4-FFF2-40B4-BE49-F238E27FC236}">
                    <a16:creationId xmlns="" xmlns:a16="http://schemas.microsoft.com/office/drawing/2014/main" id="{48511BB7-7CD5-4B06-AB12-7C3253BC0B93}"/>
                  </a:ext>
                </a:extLst>
              </p:cNvPr>
              <p:cNvGrpSpPr/>
              <p:nvPr/>
            </p:nvGrpSpPr>
            <p:grpSpPr>
              <a:xfrm>
                <a:off x="1220634" y="279310"/>
                <a:ext cx="10678866" cy="5370456"/>
                <a:chOff x="13603559" y="350844"/>
                <a:chExt cx="10678866" cy="5370456"/>
              </a:xfrm>
            </p:grpSpPr>
            <p:grpSp>
              <p:nvGrpSpPr>
                <p:cNvPr id="59" name="Group 58">
                  <a:extLst>
                    <a:ext uri="{FF2B5EF4-FFF2-40B4-BE49-F238E27FC236}">
                      <a16:creationId xmlns="" xmlns:a16="http://schemas.microsoft.com/office/drawing/2014/main" id="{22AA8FB2-A6AB-454E-99F8-A8AC8E8D0DD5}"/>
                    </a:ext>
                  </a:extLst>
                </p:cNvPr>
                <p:cNvGrpSpPr/>
                <p:nvPr/>
              </p:nvGrpSpPr>
              <p:grpSpPr>
                <a:xfrm>
                  <a:off x="13603559" y="350844"/>
                  <a:ext cx="1727007" cy="3740656"/>
                  <a:chOff x="3866738" y="355599"/>
                  <a:chExt cx="1727007" cy="3669142"/>
                </a:xfrm>
                <a:solidFill>
                  <a:srgbClr val="00B0F0"/>
                </a:solidFill>
              </p:grpSpPr>
              <p:sp>
                <p:nvSpPr>
                  <p:cNvPr id="60" name="Freeform: Shape 59">
                    <a:extLst>
                      <a:ext uri="{FF2B5EF4-FFF2-40B4-BE49-F238E27FC236}">
                        <a16:creationId xmlns="" xmlns:a16="http://schemas.microsoft.com/office/drawing/2014/main" id="{6206425A-A896-451B-B19C-ECD730E4092D}"/>
                      </a:ext>
                    </a:extLst>
                  </p:cNvPr>
                  <p:cNvSpPr/>
                  <p:nvPr/>
                </p:nvSpPr>
                <p:spPr>
                  <a:xfrm>
                    <a:off x="4224095" y="355599"/>
                    <a:ext cx="1012296" cy="986972"/>
                  </a:xfrm>
                  <a:custGeom>
                    <a:avLst/>
                    <a:gdLst>
                      <a:gd name="connsiteX0" fmla="*/ 497038 w 1012296"/>
                      <a:gd name="connsiteY0" fmla="*/ 0 h 986972"/>
                      <a:gd name="connsiteX1" fmla="*/ 1012296 w 1012296"/>
                      <a:gd name="connsiteY1" fmla="*/ 493486 h 986972"/>
                      <a:gd name="connsiteX2" fmla="*/ 497038 w 1012296"/>
                      <a:gd name="connsiteY2" fmla="*/ 986972 h 986972"/>
                      <a:gd name="connsiteX3" fmla="*/ 22272 w 1012296"/>
                      <a:gd name="connsiteY3" fmla="*/ 685573 h 986972"/>
                      <a:gd name="connsiteX4" fmla="*/ 0 w 1012296"/>
                      <a:gd name="connsiteY4" fmla="*/ 616858 h 986972"/>
                      <a:gd name="connsiteX5" fmla="*/ 269676 w 1012296"/>
                      <a:gd name="connsiteY5" fmla="*/ 616858 h 986972"/>
                      <a:gd name="connsiteX6" fmla="*/ 307169 w 1012296"/>
                      <a:gd name="connsiteY6" fmla="*/ 667960 h 986972"/>
                      <a:gd name="connsiteX7" fmla="*/ 497038 w 1012296"/>
                      <a:gd name="connsiteY7" fmla="*/ 740229 h 986972"/>
                      <a:gd name="connsiteX8" fmla="*/ 765553 w 1012296"/>
                      <a:gd name="connsiteY8" fmla="*/ 493486 h 986972"/>
                      <a:gd name="connsiteX9" fmla="*/ 497038 w 1012296"/>
                      <a:gd name="connsiteY9" fmla="*/ 246743 h 986972"/>
                      <a:gd name="connsiteX10" fmla="*/ 307169 w 1012296"/>
                      <a:gd name="connsiteY10" fmla="*/ 319013 h 986972"/>
                      <a:gd name="connsiteX11" fmla="*/ 269675 w 1012296"/>
                      <a:gd name="connsiteY11" fmla="*/ 370115 h 986972"/>
                      <a:gd name="connsiteX12" fmla="*/ 0 w 1012296"/>
                      <a:gd name="connsiteY12" fmla="*/ 370115 h 986972"/>
                      <a:gd name="connsiteX13" fmla="*/ 22272 w 1012296"/>
                      <a:gd name="connsiteY13" fmla="*/ 301399 h 986972"/>
                      <a:gd name="connsiteX14" fmla="*/ 497038 w 1012296"/>
                      <a:gd name="connsiteY14" fmla="*/ 0 h 98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2296" h="986972">
                        <a:moveTo>
                          <a:pt x="497038" y="0"/>
                        </a:moveTo>
                        <a:cubicBezTo>
                          <a:pt x="781607" y="0"/>
                          <a:pt x="1012296" y="220941"/>
                          <a:pt x="1012296" y="493486"/>
                        </a:cubicBezTo>
                        <a:cubicBezTo>
                          <a:pt x="1012296" y="766031"/>
                          <a:pt x="781607" y="986972"/>
                          <a:pt x="497038" y="986972"/>
                        </a:cubicBezTo>
                        <a:cubicBezTo>
                          <a:pt x="283612" y="986972"/>
                          <a:pt x="100492" y="862693"/>
                          <a:pt x="22272" y="685573"/>
                        </a:cubicBezTo>
                        <a:lnTo>
                          <a:pt x="0" y="616858"/>
                        </a:lnTo>
                        <a:lnTo>
                          <a:pt x="269676" y="616858"/>
                        </a:lnTo>
                        <a:lnTo>
                          <a:pt x="307169" y="667960"/>
                        </a:lnTo>
                        <a:cubicBezTo>
                          <a:pt x="355761" y="712611"/>
                          <a:pt x="422890" y="740229"/>
                          <a:pt x="497038" y="740229"/>
                        </a:cubicBezTo>
                        <a:cubicBezTo>
                          <a:pt x="645335" y="740229"/>
                          <a:pt x="765553" y="629758"/>
                          <a:pt x="765553" y="493486"/>
                        </a:cubicBezTo>
                        <a:cubicBezTo>
                          <a:pt x="765553" y="357214"/>
                          <a:pt x="645335" y="246743"/>
                          <a:pt x="497038" y="246743"/>
                        </a:cubicBezTo>
                        <a:cubicBezTo>
                          <a:pt x="422890" y="246743"/>
                          <a:pt x="355761" y="274361"/>
                          <a:pt x="307169" y="319013"/>
                        </a:cubicBezTo>
                        <a:lnTo>
                          <a:pt x="269675" y="370115"/>
                        </a:lnTo>
                        <a:lnTo>
                          <a:pt x="0" y="370115"/>
                        </a:lnTo>
                        <a:lnTo>
                          <a:pt x="22272" y="301399"/>
                        </a:lnTo>
                        <a:cubicBezTo>
                          <a:pt x="100492" y="124279"/>
                          <a:pt x="283612" y="0"/>
                          <a:pt x="4970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61" name="Group 60">
                    <a:extLst>
                      <a:ext uri="{FF2B5EF4-FFF2-40B4-BE49-F238E27FC236}">
                        <a16:creationId xmlns="" xmlns:a16="http://schemas.microsoft.com/office/drawing/2014/main" id="{ECDA930C-E3F3-42B1-8CFC-E856E6095BF5}"/>
                      </a:ext>
                    </a:extLst>
                  </p:cNvPr>
                  <p:cNvGrpSpPr/>
                  <p:nvPr/>
                </p:nvGrpSpPr>
                <p:grpSpPr>
                  <a:xfrm rot="2708333">
                    <a:off x="3816022" y="1730666"/>
                    <a:ext cx="1828440" cy="1727007"/>
                    <a:chOff x="4586068" y="1448972"/>
                    <a:chExt cx="1356360" cy="1356360"/>
                  </a:xfrm>
                  <a:grpFill/>
                </p:grpSpPr>
                <p:sp>
                  <p:nvSpPr>
                    <p:cNvPr id="63" name="Oval 62">
                      <a:extLst>
                        <a:ext uri="{FF2B5EF4-FFF2-40B4-BE49-F238E27FC236}">
                          <a16:creationId xmlns="" xmlns:a16="http://schemas.microsoft.com/office/drawing/2014/main" id="{F90FF276-7941-436A-B425-ACD3A94F5E41}"/>
                        </a:ext>
                      </a:extLst>
                    </p:cNvPr>
                    <p:cNvSpPr/>
                    <p:nvPr/>
                  </p:nvSpPr>
                  <p:spPr>
                    <a:xfrm>
                      <a:off x="4586068" y="1448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 xmlns:a16="http://schemas.microsoft.com/office/drawing/2014/main" id="{DC6F35CE-0DEB-44FA-B020-DC8762365F71}"/>
                        </a:ext>
                      </a:extLst>
                    </p:cNvPr>
                    <p:cNvSpPr/>
                    <p:nvPr/>
                  </p:nvSpPr>
                  <p:spPr>
                    <a:xfrm>
                      <a:off x="4738468" y="1601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 xmlns:a16="http://schemas.microsoft.com/office/drawing/2014/main" id="{A6427D99-5FAC-4FC1-ABEB-91AAE1F7D753}"/>
                        </a:ext>
                      </a:extLst>
                    </p:cNvPr>
                    <p:cNvSpPr/>
                    <p:nvPr/>
                  </p:nvSpPr>
                  <p:spPr>
                    <a:xfrm>
                      <a:off x="4890868" y="1753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 xmlns:a16="http://schemas.microsoft.com/office/drawing/2014/main" id="{37FEFB78-A8C5-4FBC-8691-4A82D951D6A9}"/>
                        </a:ext>
                      </a:extLst>
                    </p:cNvPr>
                    <p:cNvSpPr/>
                    <p:nvPr/>
                  </p:nvSpPr>
                  <p:spPr>
                    <a:xfrm>
                      <a:off x="5043268" y="1906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 xmlns:a16="http://schemas.microsoft.com/office/drawing/2014/main" id="{019130BA-344A-433C-B151-EA72B7D747F9}"/>
                        </a:ext>
                      </a:extLst>
                    </p:cNvPr>
                    <p:cNvSpPr/>
                    <p:nvPr/>
                  </p:nvSpPr>
                  <p:spPr>
                    <a:xfrm>
                      <a:off x="5195668" y="20585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 xmlns:a16="http://schemas.microsoft.com/office/drawing/2014/main" id="{E12F09FA-8D23-4E2B-A281-82B727987267}"/>
                        </a:ext>
                      </a:extLst>
                    </p:cNvPr>
                    <p:cNvSpPr/>
                    <p:nvPr/>
                  </p:nvSpPr>
                  <p:spPr>
                    <a:xfrm>
                      <a:off x="5348068" y="2210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 xmlns:a16="http://schemas.microsoft.com/office/drawing/2014/main" id="{4D894212-2A0A-4BB2-BF3D-DFBF1EA51D13}"/>
                        </a:ext>
                      </a:extLst>
                    </p:cNvPr>
                    <p:cNvSpPr/>
                    <p:nvPr/>
                  </p:nvSpPr>
                  <p:spPr>
                    <a:xfrm>
                      <a:off x="5500468" y="2363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 xmlns:a16="http://schemas.microsoft.com/office/drawing/2014/main" id="{E352976F-3311-4811-B8AC-5F1AE75F90AA}"/>
                        </a:ext>
                      </a:extLst>
                    </p:cNvPr>
                    <p:cNvSpPr/>
                    <p:nvPr/>
                  </p:nvSpPr>
                  <p:spPr>
                    <a:xfrm>
                      <a:off x="5652868" y="2515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 xmlns:a16="http://schemas.microsoft.com/office/drawing/2014/main" id="{423D1EDB-AEE0-4D2B-8492-AE960D92974A}"/>
                        </a:ext>
                      </a:extLst>
                    </p:cNvPr>
                    <p:cNvSpPr/>
                    <p:nvPr/>
                  </p:nvSpPr>
                  <p:spPr>
                    <a:xfrm>
                      <a:off x="5805268" y="2668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Oval 61">
                    <a:extLst>
                      <a:ext uri="{FF2B5EF4-FFF2-40B4-BE49-F238E27FC236}">
                        <a16:creationId xmlns="" xmlns:a16="http://schemas.microsoft.com/office/drawing/2014/main" id="{EF20C251-FA09-4390-BD73-90511864FE2A}"/>
                      </a:ext>
                    </a:extLst>
                  </p:cNvPr>
                  <p:cNvSpPr/>
                  <p:nvPr/>
                </p:nvSpPr>
                <p:spPr>
                  <a:xfrm rot="2708333">
                    <a:off x="4660047" y="3828343"/>
                    <a:ext cx="198267" cy="194529"/>
                  </a:xfrm>
                  <a:prstGeom prst="ellipse">
                    <a:avLst/>
                  </a:prstGeom>
                  <a:solidFill>
                    <a:srgbClr val="00B0F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 xmlns:a16="http://schemas.microsoft.com/office/drawing/2014/main" id="{C38B9C02-9854-4568-AD53-00E0CC01F6C3}"/>
                    </a:ext>
                  </a:extLst>
                </p:cNvPr>
                <p:cNvGrpSpPr/>
                <p:nvPr/>
              </p:nvGrpSpPr>
              <p:grpSpPr>
                <a:xfrm>
                  <a:off x="22343324" y="372272"/>
                  <a:ext cx="1939101" cy="5349028"/>
                  <a:chOff x="10225684" y="377697"/>
                  <a:chExt cx="1939101" cy="5349028"/>
                </a:xfrm>
                <a:solidFill>
                  <a:srgbClr val="FF0000"/>
                </a:solidFill>
              </p:grpSpPr>
              <p:pic>
                <p:nvPicPr>
                  <p:cNvPr id="103" name="Picture 102">
                    <a:extLst>
                      <a:ext uri="{FF2B5EF4-FFF2-40B4-BE49-F238E27FC236}">
                        <a16:creationId xmlns="" xmlns:a16="http://schemas.microsoft.com/office/drawing/2014/main" id="{D64A8AD5-C2C6-4CF7-8C6D-0BDFE11606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684" y="3830454"/>
                    <a:ext cx="1939101" cy="1896271"/>
                  </a:xfrm>
                  <a:prstGeom prst="rect">
                    <a:avLst/>
                  </a:prstGeom>
                  <a:grpFill/>
                </p:spPr>
              </p:pic>
              <p:grpSp>
                <p:nvGrpSpPr>
                  <p:cNvPr id="104" name="Group 103">
                    <a:extLst>
                      <a:ext uri="{FF2B5EF4-FFF2-40B4-BE49-F238E27FC236}">
                        <a16:creationId xmlns="" xmlns:a16="http://schemas.microsoft.com/office/drawing/2014/main" id="{91C9B60F-BABB-4CBC-AC65-10BD8F880001}"/>
                      </a:ext>
                    </a:extLst>
                  </p:cNvPr>
                  <p:cNvGrpSpPr/>
                  <p:nvPr/>
                </p:nvGrpSpPr>
                <p:grpSpPr>
                  <a:xfrm>
                    <a:off x="10291955" y="377697"/>
                    <a:ext cx="1727007" cy="3716369"/>
                    <a:chOff x="3866738" y="355599"/>
                    <a:chExt cx="1727007" cy="3716369"/>
                  </a:xfrm>
                  <a:grpFill/>
                </p:grpSpPr>
                <p:sp>
                  <p:nvSpPr>
                    <p:cNvPr id="105" name="Freeform: Shape 104">
                      <a:extLst>
                        <a:ext uri="{FF2B5EF4-FFF2-40B4-BE49-F238E27FC236}">
                          <a16:creationId xmlns="" xmlns:a16="http://schemas.microsoft.com/office/drawing/2014/main" id="{4014E9BA-5C98-400D-9CA3-97F743E6658C}"/>
                        </a:ext>
                      </a:extLst>
                    </p:cNvPr>
                    <p:cNvSpPr/>
                    <p:nvPr/>
                  </p:nvSpPr>
                  <p:spPr>
                    <a:xfrm>
                      <a:off x="4224095" y="355599"/>
                      <a:ext cx="1012296" cy="986972"/>
                    </a:xfrm>
                    <a:custGeom>
                      <a:avLst/>
                      <a:gdLst>
                        <a:gd name="connsiteX0" fmla="*/ 497038 w 1012296"/>
                        <a:gd name="connsiteY0" fmla="*/ 0 h 986972"/>
                        <a:gd name="connsiteX1" fmla="*/ 1012296 w 1012296"/>
                        <a:gd name="connsiteY1" fmla="*/ 493486 h 986972"/>
                        <a:gd name="connsiteX2" fmla="*/ 497038 w 1012296"/>
                        <a:gd name="connsiteY2" fmla="*/ 986972 h 986972"/>
                        <a:gd name="connsiteX3" fmla="*/ 22272 w 1012296"/>
                        <a:gd name="connsiteY3" fmla="*/ 685573 h 986972"/>
                        <a:gd name="connsiteX4" fmla="*/ 0 w 1012296"/>
                        <a:gd name="connsiteY4" fmla="*/ 616858 h 986972"/>
                        <a:gd name="connsiteX5" fmla="*/ 269676 w 1012296"/>
                        <a:gd name="connsiteY5" fmla="*/ 616858 h 986972"/>
                        <a:gd name="connsiteX6" fmla="*/ 307169 w 1012296"/>
                        <a:gd name="connsiteY6" fmla="*/ 667960 h 986972"/>
                        <a:gd name="connsiteX7" fmla="*/ 497038 w 1012296"/>
                        <a:gd name="connsiteY7" fmla="*/ 740229 h 986972"/>
                        <a:gd name="connsiteX8" fmla="*/ 765553 w 1012296"/>
                        <a:gd name="connsiteY8" fmla="*/ 493486 h 986972"/>
                        <a:gd name="connsiteX9" fmla="*/ 497038 w 1012296"/>
                        <a:gd name="connsiteY9" fmla="*/ 246743 h 986972"/>
                        <a:gd name="connsiteX10" fmla="*/ 307169 w 1012296"/>
                        <a:gd name="connsiteY10" fmla="*/ 319013 h 986972"/>
                        <a:gd name="connsiteX11" fmla="*/ 269675 w 1012296"/>
                        <a:gd name="connsiteY11" fmla="*/ 370115 h 986972"/>
                        <a:gd name="connsiteX12" fmla="*/ 0 w 1012296"/>
                        <a:gd name="connsiteY12" fmla="*/ 370115 h 986972"/>
                        <a:gd name="connsiteX13" fmla="*/ 22272 w 1012296"/>
                        <a:gd name="connsiteY13" fmla="*/ 301399 h 986972"/>
                        <a:gd name="connsiteX14" fmla="*/ 497038 w 1012296"/>
                        <a:gd name="connsiteY14" fmla="*/ 0 h 98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2296" h="986972">
                          <a:moveTo>
                            <a:pt x="497038" y="0"/>
                          </a:moveTo>
                          <a:cubicBezTo>
                            <a:pt x="781607" y="0"/>
                            <a:pt x="1012296" y="220941"/>
                            <a:pt x="1012296" y="493486"/>
                          </a:cubicBezTo>
                          <a:cubicBezTo>
                            <a:pt x="1012296" y="766031"/>
                            <a:pt x="781607" y="986972"/>
                            <a:pt x="497038" y="986972"/>
                          </a:cubicBezTo>
                          <a:cubicBezTo>
                            <a:pt x="283612" y="986972"/>
                            <a:pt x="100492" y="862693"/>
                            <a:pt x="22272" y="685573"/>
                          </a:cubicBezTo>
                          <a:lnTo>
                            <a:pt x="0" y="616858"/>
                          </a:lnTo>
                          <a:lnTo>
                            <a:pt x="269676" y="616858"/>
                          </a:lnTo>
                          <a:lnTo>
                            <a:pt x="307169" y="667960"/>
                          </a:lnTo>
                          <a:cubicBezTo>
                            <a:pt x="355761" y="712611"/>
                            <a:pt x="422890" y="740229"/>
                            <a:pt x="497038" y="740229"/>
                          </a:cubicBezTo>
                          <a:cubicBezTo>
                            <a:pt x="645335" y="740229"/>
                            <a:pt x="765553" y="629758"/>
                            <a:pt x="765553" y="493486"/>
                          </a:cubicBezTo>
                          <a:cubicBezTo>
                            <a:pt x="765553" y="357214"/>
                            <a:pt x="645335" y="246743"/>
                            <a:pt x="497038" y="246743"/>
                          </a:cubicBezTo>
                          <a:cubicBezTo>
                            <a:pt x="422890" y="246743"/>
                            <a:pt x="355761" y="274361"/>
                            <a:pt x="307169" y="319013"/>
                          </a:cubicBezTo>
                          <a:lnTo>
                            <a:pt x="269675" y="370115"/>
                          </a:lnTo>
                          <a:lnTo>
                            <a:pt x="0" y="370115"/>
                          </a:lnTo>
                          <a:lnTo>
                            <a:pt x="22272" y="301399"/>
                          </a:lnTo>
                          <a:cubicBezTo>
                            <a:pt x="100492" y="124279"/>
                            <a:pt x="283612" y="0"/>
                            <a:pt x="4970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106" name="Group 105">
                      <a:extLst>
                        <a:ext uri="{FF2B5EF4-FFF2-40B4-BE49-F238E27FC236}">
                          <a16:creationId xmlns="" xmlns:a16="http://schemas.microsoft.com/office/drawing/2014/main" id="{48B8A961-09AC-4D64-B215-52D074CE0892}"/>
                        </a:ext>
                      </a:extLst>
                    </p:cNvPr>
                    <p:cNvGrpSpPr/>
                    <p:nvPr/>
                  </p:nvGrpSpPr>
                  <p:grpSpPr>
                    <a:xfrm rot="2708333">
                      <a:off x="3816022" y="1730666"/>
                      <a:ext cx="1828440" cy="1727007"/>
                      <a:chOff x="4586068" y="1448972"/>
                      <a:chExt cx="1356360" cy="1356360"/>
                    </a:xfrm>
                    <a:grpFill/>
                  </p:grpSpPr>
                  <p:sp>
                    <p:nvSpPr>
                      <p:cNvPr id="108" name="Oval 107">
                        <a:extLst>
                          <a:ext uri="{FF2B5EF4-FFF2-40B4-BE49-F238E27FC236}">
                            <a16:creationId xmlns="" xmlns:a16="http://schemas.microsoft.com/office/drawing/2014/main" id="{7E3F7D0F-5EE9-480A-B169-D299A0EF3D0E}"/>
                          </a:ext>
                        </a:extLst>
                      </p:cNvPr>
                      <p:cNvSpPr/>
                      <p:nvPr/>
                    </p:nvSpPr>
                    <p:spPr>
                      <a:xfrm>
                        <a:off x="4586068" y="1448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 xmlns:a16="http://schemas.microsoft.com/office/drawing/2014/main" id="{FD954228-88DB-4EE8-9734-719B3172C832}"/>
                          </a:ext>
                        </a:extLst>
                      </p:cNvPr>
                      <p:cNvSpPr/>
                      <p:nvPr/>
                    </p:nvSpPr>
                    <p:spPr>
                      <a:xfrm>
                        <a:off x="4738468" y="1601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 xmlns:a16="http://schemas.microsoft.com/office/drawing/2014/main" id="{2E955D9E-2ABF-4073-99A3-D0623B9CF7C8}"/>
                          </a:ext>
                        </a:extLst>
                      </p:cNvPr>
                      <p:cNvSpPr/>
                      <p:nvPr/>
                    </p:nvSpPr>
                    <p:spPr>
                      <a:xfrm>
                        <a:off x="4890868" y="1753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 xmlns:a16="http://schemas.microsoft.com/office/drawing/2014/main" id="{AF7C51F4-547C-4983-AF38-97F9261E3FF2}"/>
                          </a:ext>
                        </a:extLst>
                      </p:cNvPr>
                      <p:cNvSpPr/>
                      <p:nvPr/>
                    </p:nvSpPr>
                    <p:spPr>
                      <a:xfrm>
                        <a:off x="5043268" y="1906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 xmlns:a16="http://schemas.microsoft.com/office/drawing/2014/main" id="{9EA3938B-484C-4161-B472-4DC90566AFC6}"/>
                          </a:ext>
                        </a:extLst>
                      </p:cNvPr>
                      <p:cNvSpPr/>
                      <p:nvPr/>
                    </p:nvSpPr>
                    <p:spPr>
                      <a:xfrm>
                        <a:off x="5195668" y="20585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 xmlns:a16="http://schemas.microsoft.com/office/drawing/2014/main" id="{5D85DBB2-71FC-4303-982A-4BDD298CB681}"/>
                          </a:ext>
                        </a:extLst>
                      </p:cNvPr>
                      <p:cNvSpPr/>
                      <p:nvPr/>
                    </p:nvSpPr>
                    <p:spPr>
                      <a:xfrm>
                        <a:off x="5348068" y="2210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 xmlns:a16="http://schemas.microsoft.com/office/drawing/2014/main" id="{F44058E6-9911-441C-AB56-8F5DA1013075}"/>
                          </a:ext>
                        </a:extLst>
                      </p:cNvPr>
                      <p:cNvSpPr/>
                      <p:nvPr/>
                    </p:nvSpPr>
                    <p:spPr>
                      <a:xfrm>
                        <a:off x="5500468" y="2363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 xmlns:a16="http://schemas.microsoft.com/office/drawing/2014/main" id="{C8F7C019-4B57-4796-8658-67BF32BBB03F}"/>
                          </a:ext>
                        </a:extLst>
                      </p:cNvPr>
                      <p:cNvSpPr/>
                      <p:nvPr/>
                    </p:nvSpPr>
                    <p:spPr>
                      <a:xfrm>
                        <a:off x="5652868" y="2515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 xmlns:a16="http://schemas.microsoft.com/office/drawing/2014/main" id="{8D06A34A-1B3B-4495-85ED-2D3F99AEA98C}"/>
                          </a:ext>
                        </a:extLst>
                      </p:cNvPr>
                      <p:cNvSpPr/>
                      <p:nvPr/>
                    </p:nvSpPr>
                    <p:spPr>
                      <a:xfrm>
                        <a:off x="5805268" y="2668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7" name="Oval 106">
                      <a:extLst>
                        <a:ext uri="{FF2B5EF4-FFF2-40B4-BE49-F238E27FC236}">
                          <a16:creationId xmlns="" xmlns:a16="http://schemas.microsoft.com/office/drawing/2014/main" id="{04A15C52-61BE-4B9A-ABBB-6C2CE85C2405}"/>
                        </a:ext>
                      </a:extLst>
                    </p:cNvPr>
                    <p:cNvSpPr/>
                    <p:nvPr/>
                  </p:nvSpPr>
                  <p:spPr>
                    <a:xfrm rot="2708333">
                      <a:off x="4631831" y="3871292"/>
                      <a:ext cx="226320" cy="175032"/>
                    </a:xfrm>
                    <a:prstGeom prst="ellipse">
                      <a:avLst/>
                    </a:prstGeom>
                    <a:solidFill>
                      <a:srgbClr val="FF0000"/>
                    </a:solidFill>
                    <a:ln>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19" name="Group 118">
                  <a:extLst>
                    <a:ext uri="{FF2B5EF4-FFF2-40B4-BE49-F238E27FC236}">
                      <a16:creationId xmlns="" xmlns:a16="http://schemas.microsoft.com/office/drawing/2014/main" id="{869D114D-A1B0-4700-BB3B-EB5B675CCBE7}"/>
                    </a:ext>
                  </a:extLst>
                </p:cNvPr>
                <p:cNvGrpSpPr/>
                <p:nvPr/>
              </p:nvGrpSpPr>
              <p:grpSpPr>
                <a:xfrm>
                  <a:off x="20300495" y="350844"/>
                  <a:ext cx="1939101" cy="5349028"/>
                  <a:chOff x="10225684" y="377697"/>
                  <a:chExt cx="1939101" cy="5349028"/>
                </a:xfrm>
                <a:solidFill>
                  <a:srgbClr val="00B050"/>
                </a:solidFill>
              </p:grpSpPr>
              <p:pic>
                <p:nvPicPr>
                  <p:cNvPr id="120" name="Picture 119">
                    <a:extLst>
                      <a:ext uri="{FF2B5EF4-FFF2-40B4-BE49-F238E27FC236}">
                        <a16:creationId xmlns="" xmlns:a16="http://schemas.microsoft.com/office/drawing/2014/main" id="{24C2F653-6517-4D7A-8883-72AFAF39B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684" y="3830454"/>
                    <a:ext cx="1939101" cy="1896271"/>
                  </a:xfrm>
                  <a:prstGeom prst="rect">
                    <a:avLst/>
                  </a:prstGeom>
                  <a:grpFill/>
                  <a:ln>
                    <a:solidFill>
                      <a:schemeClr val="bg1">
                        <a:lumMod val="95000"/>
                      </a:schemeClr>
                    </a:solidFill>
                  </a:ln>
                </p:spPr>
              </p:pic>
              <p:grpSp>
                <p:nvGrpSpPr>
                  <p:cNvPr id="121" name="Group 120">
                    <a:extLst>
                      <a:ext uri="{FF2B5EF4-FFF2-40B4-BE49-F238E27FC236}">
                        <a16:creationId xmlns="" xmlns:a16="http://schemas.microsoft.com/office/drawing/2014/main" id="{06236C40-621B-458C-AFFA-64B9D8B77AF2}"/>
                      </a:ext>
                    </a:extLst>
                  </p:cNvPr>
                  <p:cNvGrpSpPr/>
                  <p:nvPr/>
                </p:nvGrpSpPr>
                <p:grpSpPr>
                  <a:xfrm>
                    <a:off x="10291955" y="377697"/>
                    <a:ext cx="1727007" cy="3706517"/>
                    <a:chOff x="3866738" y="355599"/>
                    <a:chExt cx="1727007" cy="3706517"/>
                  </a:xfrm>
                  <a:grpFill/>
                </p:grpSpPr>
                <p:sp>
                  <p:nvSpPr>
                    <p:cNvPr id="123" name="Freeform: Shape 122">
                      <a:extLst>
                        <a:ext uri="{FF2B5EF4-FFF2-40B4-BE49-F238E27FC236}">
                          <a16:creationId xmlns="" xmlns:a16="http://schemas.microsoft.com/office/drawing/2014/main" id="{494F654C-F2BD-43E9-9DA8-F538155CBD3C}"/>
                        </a:ext>
                      </a:extLst>
                    </p:cNvPr>
                    <p:cNvSpPr/>
                    <p:nvPr/>
                  </p:nvSpPr>
                  <p:spPr>
                    <a:xfrm>
                      <a:off x="4224095" y="355599"/>
                      <a:ext cx="1012296" cy="986972"/>
                    </a:xfrm>
                    <a:custGeom>
                      <a:avLst/>
                      <a:gdLst>
                        <a:gd name="connsiteX0" fmla="*/ 497038 w 1012296"/>
                        <a:gd name="connsiteY0" fmla="*/ 0 h 986972"/>
                        <a:gd name="connsiteX1" fmla="*/ 1012296 w 1012296"/>
                        <a:gd name="connsiteY1" fmla="*/ 493486 h 986972"/>
                        <a:gd name="connsiteX2" fmla="*/ 497038 w 1012296"/>
                        <a:gd name="connsiteY2" fmla="*/ 986972 h 986972"/>
                        <a:gd name="connsiteX3" fmla="*/ 22272 w 1012296"/>
                        <a:gd name="connsiteY3" fmla="*/ 685573 h 986972"/>
                        <a:gd name="connsiteX4" fmla="*/ 0 w 1012296"/>
                        <a:gd name="connsiteY4" fmla="*/ 616858 h 986972"/>
                        <a:gd name="connsiteX5" fmla="*/ 269676 w 1012296"/>
                        <a:gd name="connsiteY5" fmla="*/ 616858 h 986972"/>
                        <a:gd name="connsiteX6" fmla="*/ 307169 w 1012296"/>
                        <a:gd name="connsiteY6" fmla="*/ 667960 h 986972"/>
                        <a:gd name="connsiteX7" fmla="*/ 497038 w 1012296"/>
                        <a:gd name="connsiteY7" fmla="*/ 740229 h 986972"/>
                        <a:gd name="connsiteX8" fmla="*/ 765553 w 1012296"/>
                        <a:gd name="connsiteY8" fmla="*/ 493486 h 986972"/>
                        <a:gd name="connsiteX9" fmla="*/ 497038 w 1012296"/>
                        <a:gd name="connsiteY9" fmla="*/ 246743 h 986972"/>
                        <a:gd name="connsiteX10" fmla="*/ 307169 w 1012296"/>
                        <a:gd name="connsiteY10" fmla="*/ 319013 h 986972"/>
                        <a:gd name="connsiteX11" fmla="*/ 269675 w 1012296"/>
                        <a:gd name="connsiteY11" fmla="*/ 370115 h 986972"/>
                        <a:gd name="connsiteX12" fmla="*/ 0 w 1012296"/>
                        <a:gd name="connsiteY12" fmla="*/ 370115 h 986972"/>
                        <a:gd name="connsiteX13" fmla="*/ 22272 w 1012296"/>
                        <a:gd name="connsiteY13" fmla="*/ 301399 h 986972"/>
                        <a:gd name="connsiteX14" fmla="*/ 497038 w 1012296"/>
                        <a:gd name="connsiteY14" fmla="*/ 0 h 98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2296" h="986972">
                          <a:moveTo>
                            <a:pt x="497038" y="0"/>
                          </a:moveTo>
                          <a:cubicBezTo>
                            <a:pt x="781607" y="0"/>
                            <a:pt x="1012296" y="220941"/>
                            <a:pt x="1012296" y="493486"/>
                          </a:cubicBezTo>
                          <a:cubicBezTo>
                            <a:pt x="1012296" y="766031"/>
                            <a:pt x="781607" y="986972"/>
                            <a:pt x="497038" y="986972"/>
                          </a:cubicBezTo>
                          <a:cubicBezTo>
                            <a:pt x="283612" y="986972"/>
                            <a:pt x="100492" y="862693"/>
                            <a:pt x="22272" y="685573"/>
                          </a:cubicBezTo>
                          <a:lnTo>
                            <a:pt x="0" y="616858"/>
                          </a:lnTo>
                          <a:lnTo>
                            <a:pt x="269676" y="616858"/>
                          </a:lnTo>
                          <a:lnTo>
                            <a:pt x="307169" y="667960"/>
                          </a:lnTo>
                          <a:cubicBezTo>
                            <a:pt x="355761" y="712611"/>
                            <a:pt x="422890" y="740229"/>
                            <a:pt x="497038" y="740229"/>
                          </a:cubicBezTo>
                          <a:cubicBezTo>
                            <a:pt x="645335" y="740229"/>
                            <a:pt x="765553" y="629758"/>
                            <a:pt x="765553" y="493486"/>
                          </a:cubicBezTo>
                          <a:cubicBezTo>
                            <a:pt x="765553" y="357214"/>
                            <a:pt x="645335" y="246743"/>
                            <a:pt x="497038" y="246743"/>
                          </a:cubicBezTo>
                          <a:cubicBezTo>
                            <a:pt x="422890" y="246743"/>
                            <a:pt x="355761" y="274361"/>
                            <a:pt x="307169" y="319013"/>
                          </a:cubicBezTo>
                          <a:lnTo>
                            <a:pt x="269675" y="370115"/>
                          </a:lnTo>
                          <a:lnTo>
                            <a:pt x="0" y="370115"/>
                          </a:lnTo>
                          <a:lnTo>
                            <a:pt x="22272" y="301399"/>
                          </a:lnTo>
                          <a:cubicBezTo>
                            <a:pt x="100492" y="124279"/>
                            <a:pt x="283612" y="0"/>
                            <a:pt x="4970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124" name="Group 123">
                      <a:extLst>
                        <a:ext uri="{FF2B5EF4-FFF2-40B4-BE49-F238E27FC236}">
                          <a16:creationId xmlns="" xmlns:a16="http://schemas.microsoft.com/office/drawing/2014/main" id="{9581E8EB-43CC-463A-BC6F-2A6F058BB3B2}"/>
                        </a:ext>
                      </a:extLst>
                    </p:cNvPr>
                    <p:cNvGrpSpPr/>
                    <p:nvPr/>
                  </p:nvGrpSpPr>
                  <p:grpSpPr>
                    <a:xfrm rot="2708333">
                      <a:off x="3816022" y="1730666"/>
                      <a:ext cx="1828440" cy="1727007"/>
                      <a:chOff x="4586068" y="1448972"/>
                      <a:chExt cx="1356360" cy="1356360"/>
                    </a:xfrm>
                    <a:grpFill/>
                  </p:grpSpPr>
                  <p:sp>
                    <p:nvSpPr>
                      <p:cNvPr id="126" name="Oval 125">
                        <a:extLst>
                          <a:ext uri="{FF2B5EF4-FFF2-40B4-BE49-F238E27FC236}">
                            <a16:creationId xmlns="" xmlns:a16="http://schemas.microsoft.com/office/drawing/2014/main" id="{3A41EBAD-6322-4713-9498-ECD683791A80}"/>
                          </a:ext>
                        </a:extLst>
                      </p:cNvPr>
                      <p:cNvSpPr/>
                      <p:nvPr/>
                    </p:nvSpPr>
                    <p:spPr>
                      <a:xfrm>
                        <a:off x="4586068" y="1448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 xmlns:a16="http://schemas.microsoft.com/office/drawing/2014/main" id="{A0041F04-9231-4938-B902-E4BC896C908B}"/>
                          </a:ext>
                        </a:extLst>
                      </p:cNvPr>
                      <p:cNvSpPr/>
                      <p:nvPr/>
                    </p:nvSpPr>
                    <p:spPr>
                      <a:xfrm>
                        <a:off x="4738468" y="1601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 xmlns:a16="http://schemas.microsoft.com/office/drawing/2014/main" id="{6FCDB050-326F-4DA1-94E6-554F1C3D3CDD}"/>
                          </a:ext>
                        </a:extLst>
                      </p:cNvPr>
                      <p:cNvSpPr/>
                      <p:nvPr/>
                    </p:nvSpPr>
                    <p:spPr>
                      <a:xfrm>
                        <a:off x="4890868" y="1753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a:extLst>
                          <a:ext uri="{FF2B5EF4-FFF2-40B4-BE49-F238E27FC236}">
                            <a16:creationId xmlns="" xmlns:a16="http://schemas.microsoft.com/office/drawing/2014/main" id="{B0CFA801-9B99-4C59-A473-0EC732766C04}"/>
                          </a:ext>
                        </a:extLst>
                      </p:cNvPr>
                      <p:cNvSpPr/>
                      <p:nvPr/>
                    </p:nvSpPr>
                    <p:spPr>
                      <a:xfrm>
                        <a:off x="5043268" y="1906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a:extLst>
                          <a:ext uri="{FF2B5EF4-FFF2-40B4-BE49-F238E27FC236}">
                            <a16:creationId xmlns="" xmlns:a16="http://schemas.microsoft.com/office/drawing/2014/main" id="{A6B24AD0-32C9-4065-99A2-CE255EEA7CB4}"/>
                          </a:ext>
                        </a:extLst>
                      </p:cNvPr>
                      <p:cNvSpPr/>
                      <p:nvPr/>
                    </p:nvSpPr>
                    <p:spPr>
                      <a:xfrm>
                        <a:off x="5195668" y="20585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a:extLst>
                          <a:ext uri="{FF2B5EF4-FFF2-40B4-BE49-F238E27FC236}">
                            <a16:creationId xmlns="" xmlns:a16="http://schemas.microsoft.com/office/drawing/2014/main" id="{49FE3143-313D-4479-AC9A-0C07956B0BE1}"/>
                          </a:ext>
                        </a:extLst>
                      </p:cNvPr>
                      <p:cNvSpPr/>
                      <p:nvPr/>
                    </p:nvSpPr>
                    <p:spPr>
                      <a:xfrm>
                        <a:off x="5348068" y="2210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 xmlns:a16="http://schemas.microsoft.com/office/drawing/2014/main" id="{B2248DCF-E310-4A70-BC96-28D1F47EAB42}"/>
                          </a:ext>
                        </a:extLst>
                      </p:cNvPr>
                      <p:cNvSpPr/>
                      <p:nvPr/>
                    </p:nvSpPr>
                    <p:spPr>
                      <a:xfrm>
                        <a:off x="5500468" y="2363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 xmlns:a16="http://schemas.microsoft.com/office/drawing/2014/main" id="{7D0396E8-F7DD-4F77-A4A2-8A5E9888B174}"/>
                          </a:ext>
                        </a:extLst>
                      </p:cNvPr>
                      <p:cNvSpPr/>
                      <p:nvPr/>
                    </p:nvSpPr>
                    <p:spPr>
                      <a:xfrm>
                        <a:off x="5652868" y="2515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a:extLst>
                          <a:ext uri="{FF2B5EF4-FFF2-40B4-BE49-F238E27FC236}">
                            <a16:creationId xmlns="" xmlns:a16="http://schemas.microsoft.com/office/drawing/2014/main" id="{C2C63016-18AF-4CEE-90CB-BE869900BBFA}"/>
                          </a:ext>
                        </a:extLst>
                      </p:cNvPr>
                      <p:cNvSpPr/>
                      <p:nvPr/>
                    </p:nvSpPr>
                    <p:spPr>
                      <a:xfrm>
                        <a:off x="5805268" y="2668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5" name="Oval 124">
                      <a:extLst>
                        <a:ext uri="{FF2B5EF4-FFF2-40B4-BE49-F238E27FC236}">
                          <a16:creationId xmlns="" xmlns:a16="http://schemas.microsoft.com/office/drawing/2014/main" id="{8106D615-55F3-473E-9867-BE8B883CC0C1}"/>
                        </a:ext>
                      </a:extLst>
                    </p:cNvPr>
                    <p:cNvSpPr/>
                    <p:nvPr/>
                  </p:nvSpPr>
                  <p:spPr>
                    <a:xfrm rot="2708333">
                      <a:off x="4635917" y="3861460"/>
                      <a:ext cx="218147" cy="183166"/>
                    </a:xfrm>
                    <a:prstGeom prst="ellipse">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5" name="Group 134">
                  <a:extLst>
                    <a:ext uri="{FF2B5EF4-FFF2-40B4-BE49-F238E27FC236}">
                      <a16:creationId xmlns="" xmlns:a16="http://schemas.microsoft.com/office/drawing/2014/main" id="{92BEFCFB-EC48-4943-B0D6-889C02E53CF1}"/>
                    </a:ext>
                  </a:extLst>
                </p:cNvPr>
                <p:cNvGrpSpPr/>
                <p:nvPr/>
              </p:nvGrpSpPr>
              <p:grpSpPr>
                <a:xfrm>
                  <a:off x="16144609" y="350844"/>
                  <a:ext cx="1939101" cy="5349028"/>
                  <a:chOff x="10225684" y="377697"/>
                  <a:chExt cx="1939101" cy="5349028"/>
                </a:xfrm>
              </p:grpSpPr>
              <p:pic>
                <p:nvPicPr>
                  <p:cNvPr id="136" name="Picture 135">
                    <a:extLst>
                      <a:ext uri="{FF2B5EF4-FFF2-40B4-BE49-F238E27FC236}">
                        <a16:creationId xmlns="" xmlns:a16="http://schemas.microsoft.com/office/drawing/2014/main" id="{C43F9BD6-74C3-4CC4-9F6A-B331ED3EB1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684" y="3830454"/>
                    <a:ext cx="1939101" cy="1896271"/>
                  </a:xfrm>
                  <a:prstGeom prst="rect">
                    <a:avLst/>
                  </a:prstGeom>
                </p:spPr>
              </p:pic>
              <p:grpSp>
                <p:nvGrpSpPr>
                  <p:cNvPr id="137" name="Group 136">
                    <a:extLst>
                      <a:ext uri="{FF2B5EF4-FFF2-40B4-BE49-F238E27FC236}">
                        <a16:creationId xmlns="" xmlns:a16="http://schemas.microsoft.com/office/drawing/2014/main" id="{898B0FB4-91B7-403A-B542-827DBBEAEC40}"/>
                      </a:ext>
                    </a:extLst>
                  </p:cNvPr>
                  <p:cNvGrpSpPr/>
                  <p:nvPr/>
                </p:nvGrpSpPr>
                <p:grpSpPr>
                  <a:xfrm>
                    <a:off x="10291955" y="377697"/>
                    <a:ext cx="1727007" cy="3707471"/>
                    <a:chOff x="3866738" y="355599"/>
                    <a:chExt cx="1727007" cy="3707471"/>
                  </a:xfrm>
                </p:grpSpPr>
                <p:sp>
                  <p:nvSpPr>
                    <p:cNvPr id="139" name="Freeform: Shape 138">
                      <a:extLst>
                        <a:ext uri="{FF2B5EF4-FFF2-40B4-BE49-F238E27FC236}">
                          <a16:creationId xmlns="" xmlns:a16="http://schemas.microsoft.com/office/drawing/2014/main" id="{3BDA31FB-E619-46BE-A230-FC9EB1040C24}"/>
                        </a:ext>
                      </a:extLst>
                    </p:cNvPr>
                    <p:cNvSpPr/>
                    <p:nvPr/>
                  </p:nvSpPr>
                  <p:spPr>
                    <a:xfrm>
                      <a:off x="4224095" y="355599"/>
                      <a:ext cx="1012296" cy="986972"/>
                    </a:xfrm>
                    <a:custGeom>
                      <a:avLst/>
                      <a:gdLst>
                        <a:gd name="connsiteX0" fmla="*/ 497038 w 1012296"/>
                        <a:gd name="connsiteY0" fmla="*/ 0 h 986972"/>
                        <a:gd name="connsiteX1" fmla="*/ 1012296 w 1012296"/>
                        <a:gd name="connsiteY1" fmla="*/ 493486 h 986972"/>
                        <a:gd name="connsiteX2" fmla="*/ 497038 w 1012296"/>
                        <a:gd name="connsiteY2" fmla="*/ 986972 h 986972"/>
                        <a:gd name="connsiteX3" fmla="*/ 22272 w 1012296"/>
                        <a:gd name="connsiteY3" fmla="*/ 685573 h 986972"/>
                        <a:gd name="connsiteX4" fmla="*/ 0 w 1012296"/>
                        <a:gd name="connsiteY4" fmla="*/ 616858 h 986972"/>
                        <a:gd name="connsiteX5" fmla="*/ 269676 w 1012296"/>
                        <a:gd name="connsiteY5" fmla="*/ 616858 h 986972"/>
                        <a:gd name="connsiteX6" fmla="*/ 307169 w 1012296"/>
                        <a:gd name="connsiteY6" fmla="*/ 667960 h 986972"/>
                        <a:gd name="connsiteX7" fmla="*/ 497038 w 1012296"/>
                        <a:gd name="connsiteY7" fmla="*/ 740229 h 986972"/>
                        <a:gd name="connsiteX8" fmla="*/ 765553 w 1012296"/>
                        <a:gd name="connsiteY8" fmla="*/ 493486 h 986972"/>
                        <a:gd name="connsiteX9" fmla="*/ 497038 w 1012296"/>
                        <a:gd name="connsiteY9" fmla="*/ 246743 h 986972"/>
                        <a:gd name="connsiteX10" fmla="*/ 307169 w 1012296"/>
                        <a:gd name="connsiteY10" fmla="*/ 319013 h 986972"/>
                        <a:gd name="connsiteX11" fmla="*/ 269675 w 1012296"/>
                        <a:gd name="connsiteY11" fmla="*/ 370115 h 986972"/>
                        <a:gd name="connsiteX12" fmla="*/ 0 w 1012296"/>
                        <a:gd name="connsiteY12" fmla="*/ 370115 h 986972"/>
                        <a:gd name="connsiteX13" fmla="*/ 22272 w 1012296"/>
                        <a:gd name="connsiteY13" fmla="*/ 301399 h 986972"/>
                        <a:gd name="connsiteX14" fmla="*/ 497038 w 1012296"/>
                        <a:gd name="connsiteY14" fmla="*/ 0 h 98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2296" h="986972">
                          <a:moveTo>
                            <a:pt x="497038" y="0"/>
                          </a:moveTo>
                          <a:cubicBezTo>
                            <a:pt x="781607" y="0"/>
                            <a:pt x="1012296" y="220941"/>
                            <a:pt x="1012296" y="493486"/>
                          </a:cubicBezTo>
                          <a:cubicBezTo>
                            <a:pt x="1012296" y="766031"/>
                            <a:pt x="781607" y="986972"/>
                            <a:pt x="497038" y="986972"/>
                          </a:cubicBezTo>
                          <a:cubicBezTo>
                            <a:pt x="283612" y="986972"/>
                            <a:pt x="100492" y="862693"/>
                            <a:pt x="22272" y="685573"/>
                          </a:cubicBezTo>
                          <a:lnTo>
                            <a:pt x="0" y="616858"/>
                          </a:lnTo>
                          <a:lnTo>
                            <a:pt x="269676" y="616858"/>
                          </a:lnTo>
                          <a:lnTo>
                            <a:pt x="307169" y="667960"/>
                          </a:lnTo>
                          <a:cubicBezTo>
                            <a:pt x="355761" y="712611"/>
                            <a:pt x="422890" y="740229"/>
                            <a:pt x="497038" y="740229"/>
                          </a:cubicBezTo>
                          <a:cubicBezTo>
                            <a:pt x="645335" y="740229"/>
                            <a:pt x="765553" y="629758"/>
                            <a:pt x="765553" y="493486"/>
                          </a:cubicBezTo>
                          <a:cubicBezTo>
                            <a:pt x="765553" y="357214"/>
                            <a:pt x="645335" y="246743"/>
                            <a:pt x="497038" y="246743"/>
                          </a:cubicBezTo>
                          <a:cubicBezTo>
                            <a:pt x="422890" y="246743"/>
                            <a:pt x="355761" y="274361"/>
                            <a:pt x="307169" y="319013"/>
                          </a:cubicBezTo>
                          <a:lnTo>
                            <a:pt x="269675" y="370115"/>
                          </a:lnTo>
                          <a:lnTo>
                            <a:pt x="0" y="370115"/>
                          </a:lnTo>
                          <a:lnTo>
                            <a:pt x="22272" y="301399"/>
                          </a:lnTo>
                          <a:cubicBezTo>
                            <a:pt x="100492" y="124279"/>
                            <a:pt x="283612" y="0"/>
                            <a:pt x="49703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nvGrpSpPr>
                    <p:cNvPr id="140" name="Group 139">
                      <a:extLst>
                        <a:ext uri="{FF2B5EF4-FFF2-40B4-BE49-F238E27FC236}">
                          <a16:creationId xmlns="" xmlns:a16="http://schemas.microsoft.com/office/drawing/2014/main" id="{2D6EF78B-FCC1-4E19-8500-2D133B6CED31}"/>
                        </a:ext>
                      </a:extLst>
                    </p:cNvPr>
                    <p:cNvGrpSpPr/>
                    <p:nvPr/>
                  </p:nvGrpSpPr>
                  <p:grpSpPr>
                    <a:xfrm rot="2708333">
                      <a:off x="3816022" y="1730666"/>
                      <a:ext cx="1828440" cy="1727007"/>
                      <a:chOff x="4586068" y="1448972"/>
                      <a:chExt cx="1356360" cy="1356360"/>
                    </a:xfrm>
                  </p:grpSpPr>
                  <p:sp>
                    <p:nvSpPr>
                      <p:cNvPr id="142" name="Oval 141">
                        <a:extLst>
                          <a:ext uri="{FF2B5EF4-FFF2-40B4-BE49-F238E27FC236}">
                            <a16:creationId xmlns="" xmlns:a16="http://schemas.microsoft.com/office/drawing/2014/main" id="{BABC5523-4E12-4D6A-A15B-25B74DCE9879}"/>
                          </a:ext>
                        </a:extLst>
                      </p:cNvPr>
                      <p:cNvSpPr/>
                      <p:nvPr/>
                    </p:nvSpPr>
                    <p:spPr>
                      <a:xfrm>
                        <a:off x="4586068" y="14489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142">
                        <a:extLst>
                          <a:ext uri="{FF2B5EF4-FFF2-40B4-BE49-F238E27FC236}">
                            <a16:creationId xmlns="" xmlns:a16="http://schemas.microsoft.com/office/drawing/2014/main" id="{3A95A05D-AF56-488B-924B-5765EF425953}"/>
                          </a:ext>
                        </a:extLst>
                      </p:cNvPr>
                      <p:cNvSpPr/>
                      <p:nvPr/>
                    </p:nvSpPr>
                    <p:spPr>
                      <a:xfrm>
                        <a:off x="4738468" y="16013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 xmlns:a16="http://schemas.microsoft.com/office/drawing/2014/main" id="{8E7C24E8-5DF9-4940-8B0B-9A9DFF7848C5}"/>
                          </a:ext>
                        </a:extLst>
                      </p:cNvPr>
                      <p:cNvSpPr/>
                      <p:nvPr/>
                    </p:nvSpPr>
                    <p:spPr>
                      <a:xfrm>
                        <a:off x="4890868" y="17537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a:extLst>
                          <a:ext uri="{FF2B5EF4-FFF2-40B4-BE49-F238E27FC236}">
                            <a16:creationId xmlns="" xmlns:a16="http://schemas.microsoft.com/office/drawing/2014/main" id="{F42E61BF-6570-40A9-A5EE-DE2B795DB77B}"/>
                          </a:ext>
                        </a:extLst>
                      </p:cNvPr>
                      <p:cNvSpPr/>
                      <p:nvPr/>
                    </p:nvSpPr>
                    <p:spPr>
                      <a:xfrm>
                        <a:off x="5043268" y="19061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Oval 145">
                        <a:extLst>
                          <a:ext uri="{FF2B5EF4-FFF2-40B4-BE49-F238E27FC236}">
                            <a16:creationId xmlns="" xmlns:a16="http://schemas.microsoft.com/office/drawing/2014/main" id="{C68F7532-0ECE-4535-99A7-BA61AEFBAF0E}"/>
                          </a:ext>
                        </a:extLst>
                      </p:cNvPr>
                      <p:cNvSpPr/>
                      <p:nvPr/>
                    </p:nvSpPr>
                    <p:spPr>
                      <a:xfrm>
                        <a:off x="5195668" y="20585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Oval 146">
                        <a:extLst>
                          <a:ext uri="{FF2B5EF4-FFF2-40B4-BE49-F238E27FC236}">
                            <a16:creationId xmlns="" xmlns:a16="http://schemas.microsoft.com/office/drawing/2014/main" id="{BFA1ED97-C1E6-4543-B25E-4EAB101AB630}"/>
                          </a:ext>
                        </a:extLst>
                      </p:cNvPr>
                      <p:cNvSpPr/>
                      <p:nvPr/>
                    </p:nvSpPr>
                    <p:spPr>
                      <a:xfrm>
                        <a:off x="5348068" y="22109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Oval 147">
                        <a:extLst>
                          <a:ext uri="{FF2B5EF4-FFF2-40B4-BE49-F238E27FC236}">
                            <a16:creationId xmlns="" xmlns:a16="http://schemas.microsoft.com/office/drawing/2014/main" id="{EC334B63-4B8B-4A42-B310-2BE76AB49F16}"/>
                          </a:ext>
                        </a:extLst>
                      </p:cNvPr>
                      <p:cNvSpPr/>
                      <p:nvPr/>
                    </p:nvSpPr>
                    <p:spPr>
                      <a:xfrm>
                        <a:off x="5500468" y="23633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Oval 148">
                        <a:extLst>
                          <a:ext uri="{FF2B5EF4-FFF2-40B4-BE49-F238E27FC236}">
                            <a16:creationId xmlns="" xmlns:a16="http://schemas.microsoft.com/office/drawing/2014/main" id="{211A9637-7C34-4CFE-93A9-49048964DE10}"/>
                          </a:ext>
                        </a:extLst>
                      </p:cNvPr>
                      <p:cNvSpPr/>
                      <p:nvPr/>
                    </p:nvSpPr>
                    <p:spPr>
                      <a:xfrm>
                        <a:off x="5652868" y="25157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 xmlns:a16="http://schemas.microsoft.com/office/drawing/2014/main" id="{949F7FE2-22A8-4DC3-9788-C5B8C00FFCBA}"/>
                          </a:ext>
                        </a:extLst>
                      </p:cNvPr>
                      <p:cNvSpPr/>
                      <p:nvPr/>
                    </p:nvSpPr>
                    <p:spPr>
                      <a:xfrm>
                        <a:off x="5805268" y="2668172"/>
                        <a:ext cx="137160" cy="137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1" name="Oval 140">
                      <a:extLst>
                        <a:ext uri="{FF2B5EF4-FFF2-40B4-BE49-F238E27FC236}">
                          <a16:creationId xmlns="" xmlns:a16="http://schemas.microsoft.com/office/drawing/2014/main" id="{96C91190-DC4D-49C0-9A6A-C604635E2667}"/>
                        </a:ext>
                      </a:extLst>
                    </p:cNvPr>
                    <p:cNvSpPr/>
                    <p:nvPr/>
                  </p:nvSpPr>
                  <p:spPr>
                    <a:xfrm rot="2708333">
                      <a:off x="4633357" y="3867620"/>
                      <a:ext cx="215894" cy="175005"/>
                    </a:xfrm>
                    <a:prstGeom prst="ellipse">
                      <a:avLst/>
                    </a:prstGeom>
                    <a:solidFill>
                      <a:srgbClr val="0070C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51" name="Group 150">
                  <a:extLst>
                    <a:ext uri="{FF2B5EF4-FFF2-40B4-BE49-F238E27FC236}">
                      <a16:creationId xmlns="" xmlns:a16="http://schemas.microsoft.com/office/drawing/2014/main" id="{89239A93-A7B7-4FAE-931E-E01A85399831}"/>
                    </a:ext>
                  </a:extLst>
                </p:cNvPr>
                <p:cNvGrpSpPr/>
                <p:nvPr/>
              </p:nvGrpSpPr>
              <p:grpSpPr>
                <a:xfrm>
                  <a:off x="18228737" y="350844"/>
                  <a:ext cx="1939101" cy="5349028"/>
                  <a:chOff x="10225684" y="377697"/>
                  <a:chExt cx="1939101" cy="5349028"/>
                </a:xfrm>
                <a:solidFill>
                  <a:srgbClr val="C00000"/>
                </a:solidFill>
              </p:grpSpPr>
              <p:pic>
                <p:nvPicPr>
                  <p:cNvPr id="152" name="Picture 151">
                    <a:extLst>
                      <a:ext uri="{FF2B5EF4-FFF2-40B4-BE49-F238E27FC236}">
                        <a16:creationId xmlns="" xmlns:a16="http://schemas.microsoft.com/office/drawing/2014/main" id="{4632AD12-918C-43E7-9287-6758E5769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684" y="3830454"/>
                    <a:ext cx="1939101" cy="1896271"/>
                  </a:xfrm>
                  <a:prstGeom prst="rect">
                    <a:avLst/>
                  </a:prstGeom>
                  <a:grpFill/>
                </p:spPr>
              </p:pic>
              <p:grpSp>
                <p:nvGrpSpPr>
                  <p:cNvPr id="153" name="Group 152">
                    <a:extLst>
                      <a:ext uri="{FF2B5EF4-FFF2-40B4-BE49-F238E27FC236}">
                        <a16:creationId xmlns="" xmlns:a16="http://schemas.microsoft.com/office/drawing/2014/main" id="{1ED7B3E5-139C-49FB-91BC-6CCE4FA624A7}"/>
                      </a:ext>
                    </a:extLst>
                  </p:cNvPr>
                  <p:cNvGrpSpPr/>
                  <p:nvPr/>
                </p:nvGrpSpPr>
                <p:grpSpPr>
                  <a:xfrm>
                    <a:off x="10291955" y="377697"/>
                    <a:ext cx="1727007" cy="3680546"/>
                    <a:chOff x="3866738" y="355599"/>
                    <a:chExt cx="1727007" cy="3680546"/>
                  </a:xfrm>
                  <a:grpFill/>
                </p:grpSpPr>
                <p:sp>
                  <p:nvSpPr>
                    <p:cNvPr id="155" name="Freeform: Shape 154">
                      <a:extLst>
                        <a:ext uri="{FF2B5EF4-FFF2-40B4-BE49-F238E27FC236}">
                          <a16:creationId xmlns="" xmlns:a16="http://schemas.microsoft.com/office/drawing/2014/main" id="{B8001422-7D13-4C3A-97E7-62799D9D450C}"/>
                        </a:ext>
                      </a:extLst>
                    </p:cNvPr>
                    <p:cNvSpPr/>
                    <p:nvPr/>
                  </p:nvSpPr>
                  <p:spPr>
                    <a:xfrm>
                      <a:off x="4224095" y="355599"/>
                      <a:ext cx="1012296" cy="986972"/>
                    </a:xfrm>
                    <a:custGeom>
                      <a:avLst/>
                      <a:gdLst>
                        <a:gd name="connsiteX0" fmla="*/ 497038 w 1012296"/>
                        <a:gd name="connsiteY0" fmla="*/ 0 h 986972"/>
                        <a:gd name="connsiteX1" fmla="*/ 1012296 w 1012296"/>
                        <a:gd name="connsiteY1" fmla="*/ 493486 h 986972"/>
                        <a:gd name="connsiteX2" fmla="*/ 497038 w 1012296"/>
                        <a:gd name="connsiteY2" fmla="*/ 986972 h 986972"/>
                        <a:gd name="connsiteX3" fmla="*/ 22272 w 1012296"/>
                        <a:gd name="connsiteY3" fmla="*/ 685573 h 986972"/>
                        <a:gd name="connsiteX4" fmla="*/ 0 w 1012296"/>
                        <a:gd name="connsiteY4" fmla="*/ 616858 h 986972"/>
                        <a:gd name="connsiteX5" fmla="*/ 269676 w 1012296"/>
                        <a:gd name="connsiteY5" fmla="*/ 616858 h 986972"/>
                        <a:gd name="connsiteX6" fmla="*/ 307169 w 1012296"/>
                        <a:gd name="connsiteY6" fmla="*/ 667960 h 986972"/>
                        <a:gd name="connsiteX7" fmla="*/ 497038 w 1012296"/>
                        <a:gd name="connsiteY7" fmla="*/ 740229 h 986972"/>
                        <a:gd name="connsiteX8" fmla="*/ 765553 w 1012296"/>
                        <a:gd name="connsiteY8" fmla="*/ 493486 h 986972"/>
                        <a:gd name="connsiteX9" fmla="*/ 497038 w 1012296"/>
                        <a:gd name="connsiteY9" fmla="*/ 246743 h 986972"/>
                        <a:gd name="connsiteX10" fmla="*/ 307169 w 1012296"/>
                        <a:gd name="connsiteY10" fmla="*/ 319013 h 986972"/>
                        <a:gd name="connsiteX11" fmla="*/ 269675 w 1012296"/>
                        <a:gd name="connsiteY11" fmla="*/ 370115 h 986972"/>
                        <a:gd name="connsiteX12" fmla="*/ 0 w 1012296"/>
                        <a:gd name="connsiteY12" fmla="*/ 370115 h 986972"/>
                        <a:gd name="connsiteX13" fmla="*/ 22272 w 1012296"/>
                        <a:gd name="connsiteY13" fmla="*/ 301399 h 986972"/>
                        <a:gd name="connsiteX14" fmla="*/ 497038 w 1012296"/>
                        <a:gd name="connsiteY14" fmla="*/ 0 h 98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2296" h="986972">
                          <a:moveTo>
                            <a:pt x="497038" y="0"/>
                          </a:moveTo>
                          <a:cubicBezTo>
                            <a:pt x="781607" y="0"/>
                            <a:pt x="1012296" y="220941"/>
                            <a:pt x="1012296" y="493486"/>
                          </a:cubicBezTo>
                          <a:cubicBezTo>
                            <a:pt x="1012296" y="766031"/>
                            <a:pt x="781607" y="986972"/>
                            <a:pt x="497038" y="986972"/>
                          </a:cubicBezTo>
                          <a:cubicBezTo>
                            <a:pt x="283612" y="986972"/>
                            <a:pt x="100492" y="862693"/>
                            <a:pt x="22272" y="685573"/>
                          </a:cubicBezTo>
                          <a:lnTo>
                            <a:pt x="0" y="616858"/>
                          </a:lnTo>
                          <a:lnTo>
                            <a:pt x="269676" y="616858"/>
                          </a:lnTo>
                          <a:lnTo>
                            <a:pt x="307169" y="667960"/>
                          </a:lnTo>
                          <a:cubicBezTo>
                            <a:pt x="355761" y="712611"/>
                            <a:pt x="422890" y="740229"/>
                            <a:pt x="497038" y="740229"/>
                          </a:cubicBezTo>
                          <a:cubicBezTo>
                            <a:pt x="645335" y="740229"/>
                            <a:pt x="765553" y="629758"/>
                            <a:pt x="765553" y="493486"/>
                          </a:cubicBezTo>
                          <a:cubicBezTo>
                            <a:pt x="765553" y="357214"/>
                            <a:pt x="645335" y="246743"/>
                            <a:pt x="497038" y="246743"/>
                          </a:cubicBezTo>
                          <a:cubicBezTo>
                            <a:pt x="422890" y="246743"/>
                            <a:pt x="355761" y="274361"/>
                            <a:pt x="307169" y="319013"/>
                          </a:cubicBezTo>
                          <a:lnTo>
                            <a:pt x="269675" y="370115"/>
                          </a:lnTo>
                          <a:lnTo>
                            <a:pt x="0" y="370115"/>
                          </a:lnTo>
                          <a:lnTo>
                            <a:pt x="22272" y="301399"/>
                          </a:lnTo>
                          <a:cubicBezTo>
                            <a:pt x="100492" y="124279"/>
                            <a:pt x="283612" y="0"/>
                            <a:pt x="4970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156" name="Group 155">
                      <a:extLst>
                        <a:ext uri="{FF2B5EF4-FFF2-40B4-BE49-F238E27FC236}">
                          <a16:creationId xmlns="" xmlns:a16="http://schemas.microsoft.com/office/drawing/2014/main" id="{960A8AEE-8D33-4AD3-8470-F82E4EA1FC22}"/>
                        </a:ext>
                      </a:extLst>
                    </p:cNvPr>
                    <p:cNvGrpSpPr/>
                    <p:nvPr/>
                  </p:nvGrpSpPr>
                  <p:grpSpPr>
                    <a:xfrm rot="2708333">
                      <a:off x="3816022" y="1730666"/>
                      <a:ext cx="1828440" cy="1727007"/>
                      <a:chOff x="4586068" y="1448972"/>
                      <a:chExt cx="1356360" cy="1356360"/>
                    </a:xfrm>
                    <a:grpFill/>
                  </p:grpSpPr>
                  <p:sp>
                    <p:nvSpPr>
                      <p:cNvPr id="158" name="Oval 157">
                        <a:extLst>
                          <a:ext uri="{FF2B5EF4-FFF2-40B4-BE49-F238E27FC236}">
                            <a16:creationId xmlns="" xmlns:a16="http://schemas.microsoft.com/office/drawing/2014/main" id="{FC157491-1DCC-45FD-A300-821D51869D48}"/>
                          </a:ext>
                        </a:extLst>
                      </p:cNvPr>
                      <p:cNvSpPr/>
                      <p:nvPr/>
                    </p:nvSpPr>
                    <p:spPr>
                      <a:xfrm>
                        <a:off x="4586068" y="1448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 xmlns:a16="http://schemas.microsoft.com/office/drawing/2014/main" id="{B83D461C-D351-497A-A45C-EDA99C1EEBE4}"/>
                          </a:ext>
                        </a:extLst>
                      </p:cNvPr>
                      <p:cNvSpPr/>
                      <p:nvPr/>
                    </p:nvSpPr>
                    <p:spPr>
                      <a:xfrm>
                        <a:off x="4738468" y="1601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 xmlns:a16="http://schemas.microsoft.com/office/drawing/2014/main" id="{536A4CFF-D420-496D-B98F-DBDB53DE94DF}"/>
                          </a:ext>
                        </a:extLst>
                      </p:cNvPr>
                      <p:cNvSpPr/>
                      <p:nvPr/>
                    </p:nvSpPr>
                    <p:spPr>
                      <a:xfrm>
                        <a:off x="4890868" y="1753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 xmlns:a16="http://schemas.microsoft.com/office/drawing/2014/main" id="{FFFAC338-88C0-46F3-A3D8-4A3E0C33F8F8}"/>
                          </a:ext>
                        </a:extLst>
                      </p:cNvPr>
                      <p:cNvSpPr/>
                      <p:nvPr/>
                    </p:nvSpPr>
                    <p:spPr>
                      <a:xfrm>
                        <a:off x="5043268" y="1906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 xmlns:a16="http://schemas.microsoft.com/office/drawing/2014/main" id="{CA9195C6-E3E6-48C7-8429-799642F828C0}"/>
                          </a:ext>
                        </a:extLst>
                      </p:cNvPr>
                      <p:cNvSpPr/>
                      <p:nvPr/>
                    </p:nvSpPr>
                    <p:spPr>
                      <a:xfrm>
                        <a:off x="5195668" y="20585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 xmlns:a16="http://schemas.microsoft.com/office/drawing/2014/main" id="{2A7D5DC7-46B6-4E55-8E36-7A175A357D21}"/>
                          </a:ext>
                        </a:extLst>
                      </p:cNvPr>
                      <p:cNvSpPr/>
                      <p:nvPr/>
                    </p:nvSpPr>
                    <p:spPr>
                      <a:xfrm>
                        <a:off x="5348068" y="22109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 xmlns:a16="http://schemas.microsoft.com/office/drawing/2014/main" id="{66F3CE88-01B4-474A-BB3F-27A15185D96A}"/>
                          </a:ext>
                        </a:extLst>
                      </p:cNvPr>
                      <p:cNvSpPr/>
                      <p:nvPr/>
                    </p:nvSpPr>
                    <p:spPr>
                      <a:xfrm>
                        <a:off x="5500468" y="23633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 xmlns:a16="http://schemas.microsoft.com/office/drawing/2014/main" id="{43899AC9-34E9-4AF6-AAF5-3B402DD9D541}"/>
                          </a:ext>
                        </a:extLst>
                      </p:cNvPr>
                      <p:cNvSpPr/>
                      <p:nvPr/>
                    </p:nvSpPr>
                    <p:spPr>
                      <a:xfrm>
                        <a:off x="5652868" y="25157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 xmlns:a16="http://schemas.microsoft.com/office/drawing/2014/main" id="{5C030EFE-777C-4F92-8084-7FE3F9221795}"/>
                          </a:ext>
                        </a:extLst>
                      </p:cNvPr>
                      <p:cNvSpPr/>
                      <p:nvPr/>
                    </p:nvSpPr>
                    <p:spPr>
                      <a:xfrm>
                        <a:off x="5805268" y="2668172"/>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Oval 156">
                      <a:extLst>
                        <a:ext uri="{FF2B5EF4-FFF2-40B4-BE49-F238E27FC236}">
                          <a16:creationId xmlns="" xmlns:a16="http://schemas.microsoft.com/office/drawing/2014/main" id="{46ECD346-21D7-4750-BC7F-A0BBC66EA796}"/>
                        </a:ext>
                      </a:extLst>
                    </p:cNvPr>
                    <p:cNvSpPr/>
                    <p:nvPr/>
                  </p:nvSpPr>
                  <p:spPr>
                    <a:xfrm rot="2708333">
                      <a:off x="4646523" y="3835941"/>
                      <a:ext cx="196367" cy="204041"/>
                    </a:xfrm>
                    <a:prstGeom prst="ellipse">
                      <a:avLst/>
                    </a:prstGeom>
                    <a:solidFill>
                      <a:srgbClr val="FF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2" name="Rectangle: Rounded Corners 11">
                <a:extLst>
                  <a:ext uri="{FF2B5EF4-FFF2-40B4-BE49-F238E27FC236}">
                    <a16:creationId xmlns="" xmlns:a16="http://schemas.microsoft.com/office/drawing/2014/main" id="{D9F837EA-D9E1-4118-83A9-3E63A49986C6}"/>
                  </a:ext>
                </a:extLst>
              </p:cNvPr>
              <p:cNvSpPr/>
              <p:nvPr/>
            </p:nvSpPr>
            <p:spPr>
              <a:xfrm>
                <a:off x="4166165" y="4235181"/>
                <a:ext cx="1146533" cy="950233"/>
              </a:xfrm>
              <a:prstGeom prst="roundRect">
                <a:avLst/>
              </a:prstGeom>
              <a:pattFill prst="pct7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a:solidFill>
                      <a:schemeClr val="bg1"/>
                    </a:solidFill>
                    <a:latin typeface="NikoshBAN" panose="02000000000000000000" pitchFamily="2" charset="0"/>
                    <a:cs typeface="NikoshBAN" panose="02000000000000000000" pitchFamily="2" charset="0"/>
                  </a:rPr>
                  <a:t>স্বা</a:t>
                </a:r>
                <a:endParaRPr lang="en-US" sz="9600" dirty="0">
                  <a:solidFill>
                    <a:schemeClr val="bg1"/>
                  </a:solidFill>
                  <a:latin typeface="NikoshBAN" panose="02000000000000000000" pitchFamily="2" charset="0"/>
                  <a:cs typeface="NikoshBAN" panose="02000000000000000000" pitchFamily="2" charset="0"/>
                </a:endParaRPr>
              </a:p>
            </p:txBody>
          </p:sp>
          <p:sp>
            <p:nvSpPr>
              <p:cNvPr id="91" name="Rectangle: Rounded Corners 90">
                <a:extLst>
                  <a:ext uri="{FF2B5EF4-FFF2-40B4-BE49-F238E27FC236}">
                    <a16:creationId xmlns="" xmlns:a16="http://schemas.microsoft.com/office/drawing/2014/main" id="{30217BCC-A67A-4A0C-BB6A-709E3305DD4B}"/>
                  </a:ext>
                </a:extLst>
              </p:cNvPr>
              <p:cNvSpPr/>
              <p:nvPr/>
            </p:nvSpPr>
            <p:spPr>
              <a:xfrm>
                <a:off x="6245385" y="4227751"/>
                <a:ext cx="1146533" cy="953884"/>
              </a:xfrm>
              <a:prstGeom prst="roundRect">
                <a:avLst>
                  <a:gd name="adj" fmla="val 16667"/>
                </a:avLst>
              </a:prstGeom>
              <a:pattFill prst="pct7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rgbClr val="FFFF00"/>
                    </a:solidFill>
                    <a:latin typeface="NikoshBAN" panose="02000000000000000000" pitchFamily="2" charset="0"/>
                    <a:cs typeface="NikoshBAN" panose="02000000000000000000" pitchFamily="2" charset="0"/>
                  </a:rPr>
                  <a:t>গ</a:t>
                </a:r>
              </a:p>
            </p:txBody>
          </p:sp>
          <p:sp>
            <p:nvSpPr>
              <p:cNvPr id="92" name="Rectangle: Rounded Corners 91">
                <a:extLst>
                  <a:ext uri="{FF2B5EF4-FFF2-40B4-BE49-F238E27FC236}">
                    <a16:creationId xmlns="" xmlns:a16="http://schemas.microsoft.com/office/drawing/2014/main" id="{10A29025-83A3-46AF-AC65-4B5A5AA8285B}"/>
                  </a:ext>
                </a:extLst>
              </p:cNvPr>
              <p:cNvSpPr/>
              <p:nvPr/>
            </p:nvSpPr>
            <p:spPr>
              <a:xfrm>
                <a:off x="10403342" y="4160742"/>
                <a:ext cx="1146533" cy="950233"/>
              </a:xfrm>
              <a:prstGeom prst="roundRect">
                <a:avLst/>
              </a:prstGeom>
              <a:pattFill prst="pct7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bg1"/>
                    </a:solidFill>
                    <a:latin typeface="NikoshBAN" panose="02000000000000000000" pitchFamily="2" charset="0"/>
                    <a:cs typeface="NikoshBAN" panose="02000000000000000000" pitchFamily="2" charset="0"/>
                  </a:rPr>
                  <a:t>ম</a:t>
                </a:r>
              </a:p>
            </p:txBody>
          </p:sp>
          <p:sp>
            <p:nvSpPr>
              <p:cNvPr id="93" name="Rectangle: Rounded Corners 92">
                <a:extLst>
                  <a:ext uri="{FF2B5EF4-FFF2-40B4-BE49-F238E27FC236}">
                    <a16:creationId xmlns="" xmlns:a16="http://schemas.microsoft.com/office/drawing/2014/main" id="{6E1AAC1C-F380-4053-BBD0-FBCEE13116D2}"/>
                  </a:ext>
                </a:extLst>
              </p:cNvPr>
              <p:cNvSpPr/>
              <p:nvPr/>
            </p:nvSpPr>
            <p:spPr>
              <a:xfrm>
                <a:off x="8336886" y="4198560"/>
                <a:ext cx="1146533" cy="950233"/>
              </a:xfrm>
              <a:prstGeom prst="roundRect">
                <a:avLst/>
              </a:prstGeom>
              <a:pattFill prst="pct7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rgbClr val="FFC000"/>
                    </a:solidFill>
                    <a:latin typeface="NikoshBAN" panose="02000000000000000000" pitchFamily="2" charset="0"/>
                    <a:cs typeface="NikoshBAN" panose="02000000000000000000" pitchFamily="2" charset="0"/>
                  </a:rPr>
                  <a:t>ত</a:t>
                </a: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8883" y="4458128"/>
              <a:ext cx="1905000" cy="1905000"/>
            </a:xfrm>
            <a:prstGeom prst="rect">
              <a:avLst/>
            </a:prstGeom>
          </p:spPr>
        </p:pic>
      </p:grpSp>
    </p:spTree>
    <p:extLst>
      <p:ext uri="{BB962C8B-B14F-4D97-AF65-F5344CB8AC3E}">
        <p14:creationId xmlns:p14="http://schemas.microsoft.com/office/powerpoint/2010/main" val="3321259038"/>
      </p:ext>
    </p:extLst>
  </p:cSld>
  <p:clrMapOvr>
    <a:masterClrMapping/>
  </p:clrMapOvr>
  <mc:AlternateContent xmlns:mc="http://schemas.openxmlformats.org/markup-compatibility/2006" xmlns:p14="http://schemas.microsoft.com/office/powerpoint/2010/main">
    <mc:Choice Requires="p14">
      <p:transition spd="slow" p14:dur="30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128" y="1145219"/>
            <a:ext cx="11765872" cy="3631763"/>
          </a:xfrm>
          <a:prstGeom prst="rect">
            <a:avLst/>
          </a:prstGeom>
          <a:noFill/>
        </p:spPr>
        <p:txBody>
          <a:bodyPr wrap="square" rtlCol="0">
            <a:spAutoFit/>
            <a:scene3d>
              <a:camera prst="isometricOffAxis1Right"/>
              <a:lightRig rig="harsh" dir="t"/>
            </a:scene3d>
            <a:sp3d extrusionH="57150" prstMaterial="matte">
              <a:bevelT w="63500" h="12700" prst="angle"/>
              <a:contourClr>
                <a:schemeClr val="bg1">
                  <a:lumMod val="65000"/>
                </a:schemeClr>
              </a:contourClr>
            </a:sp3d>
          </a:bodyPr>
          <a:lstStyle/>
          <a:p>
            <a:pPr algn="ctr"/>
            <a:r>
              <a:rPr lang="en-US" sz="11500" b="1" dirty="0" err="1" smtClean="0">
                <a:ln/>
                <a:solidFill>
                  <a:srgbClr val="FF0000"/>
                </a:solidFill>
                <a:latin typeface="NikoshBAN" panose="02000000000000000000" pitchFamily="2" charset="0"/>
                <a:cs typeface="NikoshBAN" panose="02000000000000000000" pitchFamily="2" charset="0"/>
              </a:rPr>
              <a:t>নিজের</a:t>
            </a:r>
            <a:r>
              <a:rPr lang="en-US" sz="11500" b="1" dirty="0" smtClean="0">
                <a:ln/>
                <a:solidFill>
                  <a:srgbClr val="FF0000"/>
                </a:solidFill>
                <a:latin typeface="NikoshBAN" panose="02000000000000000000" pitchFamily="2" charset="0"/>
                <a:cs typeface="NikoshBAN" panose="02000000000000000000" pitchFamily="2" charset="0"/>
              </a:rPr>
              <a:t> </a:t>
            </a:r>
            <a:r>
              <a:rPr lang="en-US" sz="11500" b="1" dirty="0" err="1" smtClean="0">
                <a:ln/>
                <a:solidFill>
                  <a:srgbClr val="FF0000"/>
                </a:solidFill>
                <a:latin typeface="NikoshBAN" panose="02000000000000000000" pitchFamily="2" charset="0"/>
                <a:cs typeface="NikoshBAN" panose="02000000000000000000" pitchFamily="2" charset="0"/>
              </a:rPr>
              <a:t>হাতে</a:t>
            </a:r>
            <a:r>
              <a:rPr lang="en-US" sz="11500" b="1" dirty="0" smtClean="0">
                <a:ln/>
                <a:solidFill>
                  <a:srgbClr val="FF0000"/>
                </a:solidFill>
                <a:latin typeface="NikoshBAN" panose="02000000000000000000" pitchFamily="2" charset="0"/>
                <a:cs typeface="NikoshBAN" panose="02000000000000000000" pitchFamily="2" charset="0"/>
              </a:rPr>
              <a:t> </a:t>
            </a:r>
            <a:r>
              <a:rPr lang="en-US" sz="11500" b="1" dirty="0" err="1" smtClean="0">
                <a:ln/>
                <a:solidFill>
                  <a:srgbClr val="FF0000"/>
                </a:solidFill>
                <a:latin typeface="NikoshBAN" panose="02000000000000000000" pitchFamily="2" charset="0"/>
                <a:cs typeface="NikoshBAN" panose="02000000000000000000" pitchFamily="2" charset="0"/>
              </a:rPr>
              <a:t>করি</a:t>
            </a:r>
            <a:r>
              <a:rPr lang="en-US" sz="11500" b="1" dirty="0" smtClean="0">
                <a:ln/>
                <a:solidFill>
                  <a:srgbClr val="FF0000"/>
                </a:solidFill>
                <a:latin typeface="NikoshBAN" panose="02000000000000000000" pitchFamily="2" charset="0"/>
                <a:cs typeface="NikoshBAN" panose="02000000000000000000" pitchFamily="2" charset="0"/>
              </a:rPr>
              <a:t> </a:t>
            </a:r>
            <a:r>
              <a:rPr lang="en-US" sz="11500" b="1" dirty="0" err="1" smtClean="0">
                <a:ln/>
                <a:solidFill>
                  <a:srgbClr val="FF0000"/>
                </a:solidFill>
                <a:latin typeface="NikoshBAN" panose="02000000000000000000" pitchFamily="2" charset="0"/>
                <a:cs typeface="NikoshBAN" panose="02000000000000000000" pitchFamily="2" charset="0"/>
              </a:rPr>
              <a:t>কাজ</a:t>
            </a:r>
            <a:r>
              <a:rPr lang="en-US" sz="11500" b="1" dirty="0" smtClean="0">
                <a:ln/>
                <a:solidFill>
                  <a:srgbClr val="FF0000"/>
                </a:solidFill>
                <a:latin typeface="NikoshBAN" panose="02000000000000000000" pitchFamily="2" charset="0"/>
                <a:cs typeface="NikoshBAN" panose="02000000000000000000" pitchFamily="2" charset="0"/>
              </a:rPr>
              <a:t>, </a:t>
            </a:r>
          </a:p>
          <a:p>
            <a:pPr algn="ctr"/>
            <a:r>
              <a:rPr lang="en-US" sz="11500" b="1" dirty="0" err="1" smtClean="0">
                <a:ln/>
                <a:solidFill>
                  <a:srgbClr val="FF0000"/>
                </a:solidFill>
                <a:latin typeface="NikoshBAN" panose="02000000000000000000" pitchFamily="2" charset="0"/>
                <a:cs typeface="NikoshBAN" panose="02000000000000000000" pitchFamily="2" charset="0"/>
              </a:rPr>
              <a:t>তাতে</a:t>
            </a:r>
            <a:r>
              <a:rPr lang="en-US" sz="11500" b="1" dirty="0" smtClean="0">
                <a:ln/>
                <a:solidFill>
                  <a:srgbClr val="FF0000"/>
                </a:solidFill>
                <a:latin typeface="NikoshBAN" panose="02000000000000000000" pitchFamily="2" charset="0"/>
                <a:cs typeface="NikoshBAN" panose="02000000000000000000" pitchFamily="2" charset="0"/>
              </a:rPr>
              <a:t> </a:t>
            </a:r>
            <a:r>
              <a:rPr lang="en-US" sz="11500" b="1" dirty="0" err="1" smtClean="0">
                <a:ln/>
                <a:solidFill>
                  <a:srgbClr val="FF0000"/>
                </a:solidFill>
                <a:latin typeface="NikoshBAN" panose="02000000000000000000" pitchFamily="2" charset="0"/>
                <a:cs typeface="NikoshBAN" panose="02000000000000000000" pitchFamily="2" charset="0"/>
              </a:rPr>
              <a:t>নেই</a:t>
            </a:r>
            <a:r>
              <a:rPr lang="en-US" sz="11500" b="1" dirty="0" smtClean="0">
                <a:ln/>
                <a:solidFill>
                  <a:srgbClr val="FF0000"/>
                </a:solidFill>
                <a:latin typeface="NikoshBAN" panose="02000000000000000000" pitchFamily="2" charset="0"/>
                <a:cs typeface="NikoshBAN" panose="02000000000000000000" pitchFamily="2" charset="0"/>
              </a:rPr>
              <a:t> </a:t>
            </a:r>
            <a:r>
              <a:rPr lang="en-US" sz="11500" b="1" dirty="0" err="1" smtClean="0">
                <a:ln/>
                <a:solidFill>
                  <a:srgbClr val="FF0000"/>
                </a:solidFill>
                <a:latin typeface="NikoshBAN" panose="02000000000000000000" pitchFamily="2" charset="0"/>
                <a:cs typeface="NikoshBAN" panose="02000000000000000000" pitchFamily="2" charset="0"/>
              </a:rPr>
              <a:t>কোনো</a:t>
            </a:r>
            <a:r>
              <a:rPr lang="en-US" sz="11500" b="1" dirty="0" smtClean="0">
                <a:ln/>
                <a:solidFill>
                  <a:srgbClr val="FF0000"/>
                </a:solidFill>
                <a:latin typeface="NikoshBAN" panose="02000000000000000000" pitchFamily="2" charset="0"/>
                <a:cs typeface="NikoshBAN" panose="02000000000000000000" pitchFamily="2" charset="0"/>
              </a:rPr>
              <a:t> </a:t>
            </a:r>
            <a:r>
              <a:rPr lang="en-US" sz="11500" b="1" dirty="0" err="1" smtClean="0">
                <a:ln/>
                <a:solidFill>
                  <a:srgbClr val="FF0000"/>
                </a:solidFill>
                <a:latin typeface="NikoshBAN" panose="02000000000000000000" pitchFamily="2" charset="0"/>
                <a:cs typeface="NikoshBAN" panose="02000000000000000000" pitchFamily="2" charset="0"/>
              </a:rPr>
              <a:t>লাজ</a:t>
            </a:r>
            <a:r>
              <a:rPr lang="en-US" sz="11500" b="1" dirty="0" smtClean="0">
                <a:ln/>
                <a:solidFill>
                  <a:srgbClr val="FF0000"/>
                </a:solidFill>
                <a:latin typeface="NikoshBAN" panose="02000000000000000000" pitchFamily="2" charset="0"/>
                <a:cs typeface="NikoshBAN" panose="02000000000000000000" pitchFamily="2" charset="0"/>
              </a:rPr>
              <a:t>! </a:t>
            </a:r>
            <a:endParaRPr lang="en-US" sz="11500" b="1" dirty="0">
              <a:ln/>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97540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98172"/>
            <a:ext cx="12192000" cy="230642"/>
          </a:xfrm>
          <a:prstGeom prst="rect">
            <a:avLst/>
          </a:prstGeom>
          <a:solidFill>
            <a:srgbClr val="00B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700"/>
          </a:p>
        </p:txBody>
      </p:sp>
      <p:grpSp>
        <p:nvGrpSpPr>
          <p:cNvPr id="5" name="Group 4"/>
          <p:cNvGrpSpPr/>
          <p:nvPr/>
        </p:nvGrpSpPr>
        <p:grpSpPr>
          <a:xfrm>
            <a:off x="11593199" y="1500189"/>
            <a:ext cx="1500189" cy="4630460"/>
            <a:chOff x="1633058" y="1828800"/>
            <a:chExt cx="1600201" cy="4939156"/>
          </a:xfrm>
          <a:solidFill>
            <a:srgbClr val="0070C0"/>
          </a:solidFill>
        </p:grpSpPr>
        <p:grpSp>
          <p:nvGrpSpPr>
            <p:cNvPr id="6" name="Group 5"/>
            <p:cNvGrpSpPr/>
            <p:nvPr/>
          </p:nvGrpSpPr>
          <p:grpSpPr>
            <a:xfrm>
              <a:off x="1633058" y="1828800"/>
              <a:ext cx="1600200" cy="4394372"/>
              <a:chOff x="1633058" y="1828800"/>
              <a:chExt cx="1600200" cy="4394372"/>
            </a:xfrm>
            <a:grpFill/>
          </p:grpSpPr>
          <p:grpSp>
            <p:nvGrpSpPr>
              <p:cNvPr id="8" name="Group 7"/>
              <p:cNvGrpSpPr/>
              <p:nvPr/>
            </p:nvGrpSpPr>
            <p:grpSpPr>
              <a:xfrm>
                <a:off x="1633058" y="1828800"/>
                <a:ext cx="1600200" cy="4394372"/>
                <a:chOff x="1633058" y="1828800"/>
                <a:chExt cx="1600200" cy="4394372"/>
              </a:xfrm>
              <a:grpFill/>
            </p:grpSpPr>
            <p:sp>
              <p:nvSpPr>
                <p:cNvPr id="10" name="Freeform 9"/>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tx1"/>
                    </a:solidFill>
                    <a:latin typeface="NikoshBAN" panose="02000000000000000000" pitchFamily="2" charset="0"/>
                    <a:cs typeface="NikoshBAN" panose="02000000000000000000" pitchFamily="2" charset="0"/>
                  </a:endParaRPr>
                </a:p>
              </p:txBody>
            </p:sp>
            <p:grpSp>
              <p:nvGrpSpPr>
                <p:cNvPr id="11" name="Group 10"/>
                <p:cNvGrpSpPr/>
                <p:nvPr/>
              </p:nvGrpSpPr>
              <p:grpSpPr>
                <a:xfrm rot="2719542">
                  <a:off x="1744908" y="2890091"/>
                  <a:ext cx="1371600" cy="1371600"/>
                  <a:chOff x="2362200" y="4038600"/>
                  <a:chExt cx="1371600" cy="1371600"/>
                </a:xfrm>
                <a:grpFill/>
              </p:grpSpPr>
              <p:sp>
                <p:nvSpPr>
                  <p:cNvPr id="13" name="Flowchart: Connector 12"/>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14" name="Flowchart: Connector 13"/>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15" name="Flowchart: Connector 14"/>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16" name="Flowchart: Connector 15"/>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17" name="Flowchart: Connector 16"/>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18" name="Flowchart: Connector 17"/>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19" name="Flowchart: Connector 18"/>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20" name="Flowchart: Connector 19"/>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21" name="Flowchart: Connector 20"/>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12" name="Oval 11"/>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9" name="Flowchart: Connector 8"/>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7" name="TextBox 6"/>
            <p:cNvSpPr txBox="1"/>
            <p:nvPr/>
          </p:nvSpPr>
          <p:spPr>
            <a:xfrm>
              <a:off x="1777696" y="4545741"/>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00" dirty="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ধ</a:t>
              </a:r>
            </a:p>
          </p:txBody>
        </p:sp>
      </p:grpSp>
      <p:grpSp>
        <p:nvGrpSpPr>
          <p:cNvPr id="22" name="Group 21"/>
          <p:cNvGrpSpPr/>
          <p:nvPr/>
        </p:nvGrpSpPr>
        <p:grpSpPr>
          <a:xfrm>
            <a:off x="13261705" y="1500190"/>
            <a:ext cx="1500188" cy="4630459"/>
            <a:chOff x="1633058" y="1828800"/>
            <a:chExt cx="1600200" cy="4939155"/>
          </a:xfrm>
          <a:solidFill>
            <a:srgbClr val="00B050"/>
          </a:solidFill>
        </p:grpSpPr>
        <p:grpSp>
          <p:nvGrpSpPr>
            <p:cNvPr id="23" name="Group 22"/>
            <p:cNvGrpSpPr/>
            <p:nvPr/>
          </p:nvGrpSpPr>
          <p:grpSpPr>
            <a:xfrm>
              <a:off x="1633058" y="1828800"/>
              <a:ext cx="1600200" cy="4394372"/>
              <a:chOff x="1633058" y="1828800"/>
              <a:chExt cx="1600200" cy="4394372"/>
            </a:xfrm>
            <a:grpFill/>
          </p:grpSpPr>
          <p:grpSp>
            <p:nvGrpSpPr>
              <p:cNvPr id="25" name="Group 24"/>
              <p:cNvGrpSpPr/>
              <p:nvPr/>
            </p:nvGrpSpPr>
            <p:grpSpPr>
              <a:xfrm>
                <a:off x="1633058" y="1828800"/>
                <a:ext cx="1600200" cy="4394372"/>
                <a:chOff x="1633058" y="1828800"/>
                <a:chExt cx="1600200" cy="4394372"/>
              </a:xfrm>
              <a:grpFill/>
            </p:grpSpPr>
            <p:sp>
              <p:nvSpPr>
                <p:cNvPr id="27" name="Freeform 26"/>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tx1"/>
                    </a:solidFill>
                    <a:latin typeface="NikoshBAN" panose="02000000000000000000" pitchFamily="2" charset="0"/>
                    <a:cs typeface="NikoshBAN" panose="02000000000000000000" pitchFamily="2" charset="0"/>
                  </a:endParaRPr>
                </a:p>
              </p:txBody>
            </p:sp>
            <p:grpSp>
              <p:nvGrpSpPr>
                <p:cNvPr id="28" name="Group 27"/>
                <p:cNvGrpSpPr/>
                <p:nvPr/>
              </p:nvGrpSpPr>
              <p:grpSpPr>
                <a:xfrm rot="2719542">
                  <a:off x="1744908" y="2890091"/>
                  <a:ext cx="1371600" cy="1371600"/>
                  <a:chOff x="2362200" y="4038600"/>
                  <a:chExt cx="1371600" cy="1371600"/>
                </a:xfrm>
                <a:grpFill/>
              </p:grpSpPr>
              <p:sp>
                <p:nvSpPr>
                  <p:cNvPr id="30" name="Flowchart: Connector 29"/>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1" name="Flowchart: Connector 30"/>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2" name="Flowchart: Connector 31"/>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3" name="Flowchart: Connector 32"/>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4" name="Flowchart: Connector 33"/>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5" name="Flowchart: Connector 34"/>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6" name="Flowchart: Connector 35"/>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7" name="Flowchart: Connector 36"/>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38" name="Flowchart: Connector 37"/>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29" name="Oval 28"/>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26" name="Flowchart: Connector 25"/>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24" name="TextBox 23"/>
            <p:cNvSpPr txBox="1"/>
            <p:nvPr/>
          </p:nvSpPr>
          <p:spPr>
            <a:xfrm>
              <a:off x="1652195" y="4545740"/>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00" dirty="0" err="1">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ন্য</a:t>
              </a:r>
              <a:endParaRPr lang="en-US" sz="12900" dirty="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grpSp>
      <p:grpSp>
        <p:nvGrpSpPr>
          <p:cNvPr id="39" name="Group 38"/>
          <p:cNvGrpSpPr/>
          <p:nvPr/>
        </p:nvGrpSpPr>
        <p:grpSpPr>
          <a:xfrm>
            <a:off x="14443981" y="1479856"/>
            <a:ext cx="1500188" cy="4581414"/>
            <a:chOff x="1633058" y="1828800"/>
            <a:chExt cx="1600200" cy="4886841"/>
          </a:xfrm>
          <a:solidFill>
            <a:srgbClr val="7030A0"/>
          </a:solidFill>
        </p:grpSpPr>
        <p:grpSp>
          <p:nvGrpSpPr>
            <p:cNvPr id="40" name="Group 39"/>
            <p:cNvGrpSpPr/>
            <p:nvPr/>
          </p:nvGrpSpPr>
          <p:grpSpPr>
            <a:xfrm>
              <a:off x="1633058" y="1828800"/>
              <a:ext cx="1600200" cy="4394372"/>
              <a:chOff x="1633058" y="1828800"/>
              <a:chExt cx="1600200" cy="4394372"/>
            </a:xfrm>
            <a:grpFill/>
          </p:grpSpPr>
          <p:grpSp>
            <p:nvGrpSpPr>
              <p:cNvPr id="42" name="Group 41"/>
              <p:cNvGrpSpPr/>
              <p:nvPr/>
            </p:nvGrpSpPr>
            <p:grpSpPr>
              <a:xfrm>
                <a:off x="1633058" y="1828800"/>
                <a:ext cx="1600200" cy="4394372"/>
                <a:chOff x="1633058" y="1828800"/>
                <a:chExt cx="1600200" cy="4394372"/>
              </a:xfrm>
              <a:grpFill/>
            </p:grpSpPr>
            <p:sp>
              <p:nvSpPr>
                <p:cNvPr id="44" name="Freeform 43"/>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tx1"/>
                    </a:solidFill>
                    <a:latin typeface="NikoshBAN" panose="02000000000000000000" pitchFamily="2" charset="0"/>
                    <a:cs typeface="NikoshBAN" panose="02000000000000000000" pitchFamily="2" charset="0"/>
                  </a:endParaRPr>
                </a:p>
              </p:txBody>
            </p:sp>
            <p:grpSp>
              <p:nvGrpSpPr>
                <p:cNvPr id="45" name="Group 44"/>
                <p:cNvGrpSpPr/>
                <p:nvPr/>
              </p:nvGrpSpPr>
              <p:grpSpPr>
                <a:xfrm rot="2719542">
                  <a:off x="1744908" y="2890091"/>
                  <a:ext cx="1371600" cy="1371600"/>
                  <a:chOff x="2362200" y="4038600"/>
                  <a:chExt cx="1371600" cy="1371600"/>
                </a:xfrm>
                <a:grpFill/>
              </p:grpSpPr>
              <p:sp>
                <p:nvSpPr>
                  <p:cNvPr id="47" name="Flowchart: Connector 46"/>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48" name="Flowchart: Connector 47"/>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49" name="Flowchart: Connector 48"/>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50" name="Flowchart: Connector 49"/>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51" name="Flowchart: Connector 50"/>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52" name="Flowchart: Connector 51"/>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53" name="Flowchart: Connector 52"/>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54" name="Flowchart: Connector 53"/>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55" name="Flowchart: Connector 54"/>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46" name="Oval 45"/>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43" name="Flowchart: Connector 42"/>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41" name="TextBox 40"/>
            <p:cNvSpPr txBox="1"/>
            <p:nvPr/>
          </p:nvSpPr>
          <p:spPr>
            <a:xfrm>
              <a:off x="1704151" y="4493426"/>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00" dirty="0" err="1">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a:t>
              </a:r>
              <a:endParaRPr lang="en-US" sz="12900" dirty="0">
                <a:ln w="0"/>
                <a:solidFill>
                  <a:schemeClr val="bg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grpSp>
      <p:grpSp>
        <p:nvGrpSpPr>
          <p:cNvPr id="56" name="Group 55"/>
          <p:cNvGrpSpPr/>
          <p:nvPr/>
        </p:nvGrpSpPr>
        <p:grpSpPr>
          <a:xfrm>
            <a:off x="15692438" y="1500188"/>
            <a:ext cx="1500188" cy="4509105"/>
            <a:chOff x="1633058" y="1828800"/>
            <a:chExt cx="1600200" cy="4809710"/>
          </a:xfrm>
          <a:solidFill>
            <a:srgbClr val="00B0F0"/>
          </a:solidFill>
        </p:grpSpPr>
        <p:grpSp>
          <p:nvGrpSpPr>
            <p:cNvPr id="57" name="Group 56"/>
            <p:cNvGrpSpPr/>
            <p:nvPr/>
          </p:nvGrpSpPr>
          <p:grpSpPr>
            <a:xfrm>
              <a:off x="1633058" y="1828800"/>
              <a:ext cx="1600200" cy="4394372"/>
              <a:chOff x="1633058" y="1828800"/>
              <a:chExt cx="1600200" cy="4394372"/>
            </a:xfrm>
            <a:grpFill/>
          </p:grpSpPr>
          <p:grpSp>
            <p:nvGrpSpPr>
              <p:cNvPr id="59" name="Group 58"/>
              <p:cNvGrpSpPr/>
              <p:nvPr/>
            </p:nvGrpSpPr>
            <p:grpSpPr>
              <a:xfrm>
                <a:off x="1633058" y="1828800"/>
                <a:ext cx="1600200" cy="4394372"/>
                <a:chOff x="1633058" y="1828800"/>
                <a:chExt cx="1600200" cy="4394372"/>
              </a:xfrm>
              <a:grpFill/>
            </p:grpSpPr>
            <p:sp>
              <p:nvSpPr>
                <p:cNvPr id="61" name="Freeform 60"/>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chemeClr val="tx1"/>
                    </a:solidFill>
                    <a:latin typeface="NikoshBAN" panose="02000000000000000000" pitchFamily="2" charset="0"/>
                    <a:cs typeface="NikoshBAN" panose="02000000000000000000" pitchFamily="2" charset="0"/>
                  </a:endParaRPr>
                </a:p>
              </p:txBody>
            </p:sp>
            <p:grpSp>
              <p:nvGrpSpPr>
                <p:cNvPr id="62" name="Group 61"/>
                <p:cNvGrpSpPr/>
                <p:nvPr/>
              </p:nvGrpSpPr>
              <p:grpSpPr>
                <a:xfrm rot="2719542">
                  <a:off x="1744908" y="2890091"/>
                  <a:ext cx="1371600" cy="1371600"/>
                  <a:chOff x="2362200" y="4038600"/>
                  <a:chExt cx="1371600" cy="1371600"/>
                </a:xfrm>
                <a:grpFill/>
              </p:grpSpPr>
              <p:sp>
                <p:nvSpPr>
                  <p:cNvPr id="64" name="Flowchart: Connector 63"/>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65" name="Flowchart: Connector 64"/>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66" name="Flowchart: Connector 65"/>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67" name="Flowchart: Connector 66"/>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68" name="Flowchart: Connector 67"/>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69" name="Flowchart: Connector 68"/>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70" name="Flowchart: Connector 69"/>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71" name="Flowchart: Connector 70"/>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sp>
                <p:nvSpPr>
                  <p:cNvPr id="72" name="Flowchart: Connector 71"/>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63" name="Oval 62"/>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latin typeface="Kalpurush" panose="02000600000000000000" pitchFamily="2" charset="0"/>
                    <a:cs typeface="Kalpurush" panose="02000600000000000000" pitchFamily="2" charset="0"/>
                  </a:endParaRPr>
                </a:p>
              </p:txBody>
            </p:sp>
          </p:grpSp>
          <p:sp>
            <p:nvSpPr>
              <p:cNvPr id="60" name="Flowchart: Connector 59"/>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latin typeface="NikoshBAN" panose="02000000000000000000" pitchFamily="2" charset="0"/>
                  <a:cs typeface="NikoshBAN" panose="02000000000000000000" pitchFamily="2" charset="0"/>
                </a:endParaRPr>
              </a:p>
            </p:txBody>
          </p:sp>
        </p:grpSp>
        <p:sp>
          <p:nvSpPr>
            <p:cNvPr id="58" name="TextBox 57"/>
            <p:cNvSpPr txBox="1"/>
            <p:nvPr/>
          </p:nvSpPr>
          <p:spPr>
            <a:xfrm>
              <a:off x="1884922" y="4416295"/>
              <a:ext cx="1238694"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p>
          </p:txBody>
        </p:sp>
      </p:gr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10667" r="98667"/>
                    </a14:imgEffect>
                  </a14:imgLayer>
                </a14:imgProps>
              </a:ext>
              <a:ext uri="{28A0092B-C50C-407E-A947-70E740481C1C}">
                <a14:useLocalDpi xmlns:a14="http://schemas.microsoft.com/office/drawing/2010/main" val="0"/>
              </a:ext>
            </a:extLst>
          </a:blip>
          <a:stretch>
            <a:fillRect/>
          </a:stretch>
        </p:blipFill>
        <p:spPr>
          <a:xfrm>
            <a:off x="8693835" y="1"/>
            <a:ext cx="3361024" cy="6408351"/>
          </a:xfrm>
          <a:prstGeom prst="rect">
            <a:avLst/>
          </a:prstGeom>
        </p:spPr>
      </p:pic>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100000" l="10667" r="98667"/>
                    </a14:imgEffect>
                  </a14:imgLayer>
                </a14:imgProps>
              </a:ext>
              <a:ext uri="{28A0092B-C50C-407E-A947-70E740481C1C}">
                <a14:useLocalDpi xmlns:a14="http://schemas.microsoft.com/office/drawing/2010/main" val="0"/>
              </a:ext>
            </a:extLst>
          </a:blip>
          <a:stretch>
            <a:fillRect/>
          </a:stretch>
        </p:blipFill>
        <p:spPr>
          <a:xfrm flipH="1">
            <a:off x="-53339" y="0"/>
            <a:ext cx="3157344" cy="6079513"/>
          </a:xfrm>
          <a:prstGeom prst="rect">
            <a:avLst/>
          </a:prstGeom>
        </p:spPr>
      </p:pic>
    </p:spTree>
    <p:extLst>
      <p:ext uri="{BB962C8B-B14F-4D97-AF65-F5344CB8AC3E}">
        <p14:creationId xmlns:p14="http://schemas.microsoft.com/office/powerpoint/2010/main" val="267041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fill="hold" nodeType="withEffect">
                                  <p:stCondLst>
                                    <p:cond delay="0"/>
                                  </p:stCondLst>
                                  <p:childTnLst>
                                    <p:animMotion origin="layout" path="M 3.33333E-6 -4.44444E-6 L -0.81042 -0.00694 " pathEditMode="relative" rAng="0" ptsTypes="AA">
                                      <p:cBhvr>
                                        <p:cTn id="6" dur="2000" fill="hold"/>
                                        <p:tgtEl>
                                          <p:spTgt spid="5"/>
                                        </p:tgtEl>
                                        <p:attrNameLst>
                                          <p:attrName>ppt_x</p:attrName>
                                          <p:attrName>ppt_y</p:attrName>
                                        </p:attrNameLst>
                                      </p:cBhvr>
                                      <p:rCtr x="-40521" y="-347"/>
                                    </p:animMotion>
                                  </p:childTnLst>
                                </p:cTn>
                              </p:par>
                              <p:par>
                                <p:cTn id="7" presetID="35" presetClass="path" presetSubtype="0" repeatCount="indefinite" accel="50000" decel="50000" fill="hold" nodeType="withEffect">
                                  <p:stCondLst>
                                    <p:cond delay="2000"/>
                                  </p:stCondLst>
                                  <p:childTnLst>
                                    <p:animMotion origin="layout" path="M 1.25E-6 0 L -0.77448 -0.00648 " pathEditMode="relative" rAng="0" ptsTypes="AA">
                                      <p:cBhvr>
                                        <p:cTn id="8" dur="2000" fill="hold"/>
                                        <p:tgtEl>
                                          <p:spTgt spid="22"/>
                                        </p:tgtEl>
                                        <p:attrNameLst>
                                          <p:attrName>ppt_x</p:attrName>
                                          <p:attrName>ppt_y</p:attrName>
                                        </p:attrNameLst>
                                      </p:cBhvr>
                                      <p:rCtr x="-38724" y="-324"/>
                                    </p:animMotion>
                                  </p:childTnLst>
                                </p:cTn>
                              </p:par>
                              <p:par>
                                <p:cTn id="9" presetID="35" presetClass="path" presetSubtype="0" repeatCount="indefinite" accel="50000" decel="50000" fill="hold" nodeType="withEffect">
                                  <p:stCondLst>
                                    <p:cond delay="4000"/>
                                  </p:stCondLst>
                                  <p:childTnLst>
                                    <p:animMotion origin="layout" path="M -3.95833E-6 1.48148E-6 L -0.69088 0.00162 " pathEditMode="relative" rAng="0" ptsTypes="AA">
                                      <p:cBhvr>
                                        <p:cTn id="10" dur="2000" fill="hold"/>
                                        <p:tgtEl>
                                          <p:spTgt spid="39"/>
                                        </p:tgtEl>
                                        <p:attrNameLst>
                                          <p:attrName>ppt_x</p:attrName>
                                          <p:attrName>ppt_y</p:attrName>
                                        </p:attrNameLst>
                                      </p:cBhvr>
                                      <p:rCtr x="-34544" y="69"/>
                                    </p:animMotion>
                                  </p:childTnLst>
                                </p:cTn>
                              </p:par>
                              <p:par>
                                <p:cTn id="11" presetID="35" presetClass="path" presetSubtype="0" repeatCount="indefinite" accel="50000" decel="50000" fill="hold" nodeType="withEffect">
                                  <p:stCondLst>
                                    <p:cond delay="6000"/>
                                  </p:stCondLst>
                                  <p:childTnLst>
                                    <p:animMotion origin="layout" path="M 5E-6 -1.48148E-6 L -0.61915 -0.00555 " pathEditMode="relative" rAng="0" ptsTypes="AA">
                                      <p:cBhvr>
                                        <p:cTn id="12" dur="2000" fill="hold"/>
                                        <p:tgtEl>
                                          <p:spTgt spid="56"/>
                                        </p:tgtEl>
                                        <p:attrNameLst>
                                          <p:attrName>ppt_x</p:attrName>
                                          <p:attrName>ppt_y</p:attrName>
                                        </p:attrNameLst>
                                      </p:cBhvr>
                                      <p:rCtr x="-30964"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12622" y="1046442"/>
            <a:ext cx="3035808" cy="1107996"/>
          </a:xfrm>
          <a:prstGeom prst="rect">
            <a:avLst/>
          </a:prstGeom>
          <a:noFill/>
        </p:spPr>
        <p:txBody>
          <a:bodyPr wrap="square" rtlCol="0">
            <a:spAutoFit/>
          </a:bodyPr>
          <a:lstStyle/>
          <a:p>
            <a:pPr algn="ctr"/>
            <a:r>
              <a:rPr lang="bn-IN" sz="6600" dirty="0" smtClean="0">
                <a:solidFill>
                  <a:srgbClr val="AD0B3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600" dirty="0">
              <a:solidFill>
                <a:srgbClr val="AD0B3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a:xfrm>
            <a:off x="685800" y="6261636"/>
            <a:ext cx="2743200" cy="365125"/>
          </a:xfrm>
        </p:spPr>
        <p:txBody>
          <a:bodyPr/>
          <a:lstStyle/>
          <a:p>
            <a:pPr algn="ctr"/>
            <a:fld id="{A6D9FC57-5F48-49FD-8089-DF84E66DA46A}" type="datetime1">
              <a:rPr lang="en-US" smtClean="0"/>
              <a:pPr algn="ctr"/>
              <a:t>12/29/2022</a:t>
            </a:fld>
            <a:endParaRPr lang="en-US"/>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31561" t="4109" r="28986" b="8219"/>
          <a:stretch/>
        </p:blipFill>
        <p:spPr>
          <a:xfrm>
            <a:off x="5785334" y="2280136"/>
            <a:ext cx="1081495" cy="3460779"/>
          </a:xfrm>
          <a:prstGeom prst="rect">
            <a:avLst/>
          </a:prstGeom>
        </p:spPr>
      </p:pic>
      <p:sp>
        <p:nvSpPr>
          <p:cNvPr id="13" name="Rounded Rectangle 12"/>
          <p:cNvSpPr/>
          <p:nvPr/>
        </p:nvSpPr>
        <p:spPr>
          <a:xfrm>
            <a:off x="304799" y="3314241"/>
            <a:ext cx="5257800" cy="3200400"/>
          </a:xfrm>
          <a:prstGeom prst="roundRect">
            <a:avLst/>
          </a:prstGeom>
          <a:solidFill>
            <a:schemeClr val="bg2"/>
          </a:solidFill>
          <a:ln w="76200">
            <a:solidFill>
              <a:schemeClr val="bg2"/>
            </a:solidFill>
          </a:ln>
          <a:effectLst>
            <a:glow rad="101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r>
              <a:rPr lang="en-US" sz="2800" dirty="0" err="1">
                <a:latin typeface="NikoshBAN" pitchFamily="2" charset="0"/>
                <a:cs typeface="NikoshBAN" pitchFamily="2" charset="0"/>
              </a:rPr>
              <a:t>সুরজী</a:t>
            </a:r>
            <a:r>
              <a:rPr lang="en-US" sz="2800" dirty="0">
                <a:latin typeface="NikoshBAN" pitchFamily="2" charset="0"/>
                <a:cs typeface="NikoshBAN" pitchFamily="2" charset="0"/>
              </a:rPr>
              <a:t>ৎ </a:t>
            </a:r>
            <a:r>
              <a:rPr lang="en-US" sz="2800" dirty="0" err="1">
                <a:latin typeface="NikoshBAN" pitchFamily="2" charset="0"/>
                <a:cs typeface="NikoshBAN" pitchFamily="2" charset="0"/>
              </a:rPr>
              <a:t>কুমার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নন্দী</a:t>
            </a:r>
            <a:endParaRPr lang="en-US" sz="2800" dirty="0">
              <a:latin typeface="NikoshBAN" pitchFamily="2" charset="0"/>
              <a:cs typeface="NikoshBAN" pitchFamily="2" charset="0"/>
            </a:endParaRPr>
          </a:p>
          <a:p>
            <a:r>
              <a:rPr lang="en-US" sz="2800" dirty="0" err="1">
                <a:latin typeface="NikoshBAN" pitchFamily="2" charset="0"/>
                <a:cs typeface="NikoshBAN" pitchFamily="2" charset="0"/>
              </a:rPr>
              <a:t>সহকারি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শিক্ষক</a:t>
            </a:r>
            <a:r>
              <a:rPr lang="en-US" sz="2800" dirty="0">
                <a:latin typeface="NikoshBAN" pitchFamily="2" charset="0"/>
                <a:cs typeface="NikoshBAN" pitchFamily="2" charset="0"/>
              </a:rPr>
              <a:t> </a:t>
            </a:r>
          </a:p>
          <a:p>
            <a:r>
              <a:rPr lang="en-US" sz="2800" dirty="0" err="1">
                <a:latin typeface="NikoshBAN" pitchFamily="2" charset="0"/>
                <a:cs typeface="NikoshBAN" pitchFamily="2" charset="0"/>
              </a:rPr>
              <a:t>খালিয়া</a:t>
            </a:r>
            <a:r>
              <a:rPr lang="en-US" sz="2800" dirty="0">
                <a:latin typeface="NikoshBAN" pitchFamily="2" charset="0"/>
                <a:cs typeface="NikoshBAN" pitchFamily="2" charset="0"/>
              </a:rPr>
              <a:t> </a:t>
            </a:r>
            <a:r>
              <a:rPr lang="en-US" sz="2800" dirty="0" err="1">
                <a:latin typeface="NikoshBAN" pitchFamily="2" charset="0"/>
                <a:cs typeface="NikoshBAN" pitchFamily="2" charset="0"/>
              </a:rPr>
              <a:t>রাজা</a:t>
            </a:r>
            <a:r>
              <a:rPr lang="en-US" sz="2800" dirty="0">
                <a:latin typeface="NikoshBAN" pitchFamily="2" charset="0"/>
                <a:cs typeface="NikoshBAN" pitchFamily="2" charset="0"/>
              </a:rPr>
              <a:t> </a:t>
            </a:r>
            <a:r>
              <a:rPr lang="en-US" sz="2800" dirty="0" err="1">
                <a:latin typeface="NikoshBAN" pitchFamily="2" charset="0"/>
                <a:cs typeface="NikoshBAN" pitchFamily="2" charset="0"/>
              </a:rPr>
              <a:t>রাম</a:t>
            </a:r>
            <a:r>
              <a:rPr lang="en-US" sz="2800" dirty="0">
                <a:latin typeface="NikoshBAN" pitchFamily="2" charset="0"/>
                <a:cs typeface="NikoshBAN" pitchFamily="2" charset="0"/>
              </a:rPr>
              <a:t> </a:t>
            </a:r>
            <a:r>
              <a:rPr lang="en-US" sz="2800" dirty="0" err="1">
                <a:latin typeface="NikoshBAN" pitchFamily="2" charset="0"/>
                <a:cs typeface="NikoshBAN" pitchFamily="2" charset="0"/>
              </a:rPr>
              <a:t>ইনস্টিটিউশন</a:t>
            </a:r>
            <a:r>
              <a:rPr lang="en-US" sz="2800" dirty="0">
                <a:latin typeface="NikoshBAN" pitchFamily="2" charset="0"/>
                <a:cs typeface="NikoshBAN" pitchFamily="2" charset="0"/>
              </a:rPr>
              <a:t> </a:t>
            </a:r>
          </a:p>
          <a:p>
            <a:r>
              <a:rPr lang="en-US" sz="2800" dirty="0" err="1">
                <a:latin typeface="NikoshBAN" pitchFamily="2" charset="0"/>
                <a:cs typeface="NikoshBAN" pitchFamily="2" charset="0"/>
              </a:rPr>
              <a:t>মোবাইলঃ</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০1৭৩৩১৫৯৫৩৯</a:t>
            </a:r>
            <a:endParaRPr lang="en-US" sz="2800" dirty="0">
              <a:latin typeface="NikoshBAN" pitchFamily="2" charset="0"/>
              <a:cs typeface="NikoshBAN" pitchFamily="2" charset="0"/>
            </a:endParaRPr>
          </a:p>
          <a:p>
            <a:r>
              <a:rPr lang="en-US" sz="2800" dirty="0">
                <a:latin typeface="NikoshBAN" pitchFamily="2" charset="0"/>
                <a:cs typeface="NikoshBAN" pitchFamily="2" charset="0"/>
              </a:rPr>
              <a:t>E-mail: </a:t>
            </a:r>
            <a:r>
              <a:rPr lang="en-US" sz="2400" dirty="0">
                <a:latin typeface="NikoshBAN" pitchFamily="2" charset="0"/>
                <a:cs typeface="NikoshBAN" pitchFamily="2" charset="0"/>
              </a:rPr>
              <a:t>surajitnandi</a:t>
            </a:r>
            <a:r>
              <a:rPr lang="en-US" sz="2400" dirty="0">
                <a:latin typeface="Times New Roman" pitchFamily="18" charset="0"/>
                <a:cs typeface="Times New Roman" pitchFamily="18" charset="0"/>
              </a:rPr>
              <a:t>1983</a:t>
            </a:r>
            <a:r>
              <a:rPr lang="en-US" sz="2400" dirty="0">
                <a:latin typeface="NikoshBAN" pitchFamily="2" charset="0"/>
                <a:cs typeface="NikoshBAN" pitchFamily="2" charset="0"/>
              </a:rPr>
              <a:t>s</a:t>
            </a:r>
            <a:r>
              <a:rPr lang="en-US" sz="2400" dirty="0">
                <a:latin typeface="NikoshBAN" pitchFamily="2" charset="0"/>
                <a:cs typeface="NikoshBAN" pitchFamily="2" charset="0"/>
                <a:hlinkClick r:id="rId3"/>
              </a:rPr>
              <a:t>@gmail.com</a:t>
            </a:r>
            <a:r>
              <a:rPr lang="en-US" sz="2400" dirty="0">
                <a:latin typeface="NikoshBAN" pitchFamily="2" charset="0"/>
                <a:cs typeface="NikoshBAN" pitchFamily="2" charset="0"/>
              </a:rPr>
              <a:t> </a:t>
            </a:r>
          </a:p>
        </p:txBody>
      </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219200" y="671938"/>
            <a:ext cx="2743200" cy="2466124"/>
          </a:xfrm>
          <a:prstGeom prst="rect">
            <a:avLst/>
          </a:prstGeom>
        </p:spPr>
      </p:pic>
      <p:sp>
        <p:nvSpPr>
          <p:cNvPr id="15" name="Rectangle 14">
            <a:extLst>
              <a:ext uri="{FF2B5EF4-FFF2-40B4-BE49-F238E27FC236}">
                <a16:creationId xmlns:a16="http://schemas.microsoft.com/office/drawing/2014/main" xmlns="" id="{0626CCB5-2BDD-4A15-9394-7C569C3AE722}"/>
              </a:ext>
            </a:extLst>
          </p:cNvPr>
          <p:cNvSpPr/>
          <p:nvPr/>
        </p:nvSpPr>
        <p:spPr>
          <a:xfrm>
            <a:off x="7250723" y="3555527"/>
            <a:ext cx="4495800" cy="3092657"/>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বিষয়ঃ</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জীবন</a:t>
            </a:r>
            <a:r>
              <a:rPr lang="en-US" sz="3200" dirty="0" smtClean="0">
                <a:solidFill>
                  <a:schemeClr val="tx1"/>
                </a:solidFill>
                <a:latin typeface="NikoshBAN" panose="02000000000000000000" pitchFamily="2" charset="0"/>
                <a:cs typeface="NikoshBAN" panose="02000000000000000000" pitchFamily="2" charset="0"/>
              </a:rPr>
              <a:t> ও </a:t>
            </a:r>
            <a:r>
              <a:rPr lang="en-US" sz="3200" dirty="0" err="1" smtClean="0">
                <a:solidFill>
                  <a:schemeClr val="tx1"/>
                </a:solidFill>
                <a:latin typeface="NikoshBAN" panose="02000000000000000000" pitchFamily="2" charset="0"/>
                <a:cs typeface="NikoshBAN" panose="02000000000000000000" pitchFamily="2" charset="0"/>
              </a:rPr>
              <a:t>জীবিকা</a:t>
            </a:r>
            <a:r>
              <a:rPr lang="en-US" sz="3200" dirty="0" smtClean="0">
                <a:solidFill>
                  <a:schemeClr val="tx1"/>
                </a:solidFill>
                <a:latin typeface="NikoshBAN" panose="02000000000000000000" pitchFamily="2" charset="0"/>
                <a:cs typeface="NikoshBAN" panose="02000000000000000000" pitchFamily="2" charset="0"/>
              </a:rPr>
              <a:t> </a:t>
            </a:r>
          </a:p>
          <a:p>
            <a:pPr algn="ctr"/>
            <a:r>
              <a:rPr lang="en-US" sz="3200" dirty="0" smtClean="0">
                <a:solidFill>
                  <a:schemeClr val="tx1"/>
                </a:solidFill>
                <a:latin typeface="NikoshBAN" panose="02000000000000000000" pitchFamily="2" charset="0"/>
                <a:cs typeface="NikoshBAN" panose="02000000000000000000" pitchFamily="2" charset="0"/>
              </a:rPr>
              <a:t>শ্রেণিঃ৬ষ্ঠ  </a:t>
            </a:r>
            <a:endParaRPr lang="en-US" sz="3200" dirty="0">
              <a:solidFill>
                <a:schemeClr val="tx1"/>
              </a:solidFill>
              <a:latin typeface="NikoshBAN" panose="02000000000000000000" pitchFamily="2" charset="0"/>
              <a:cs typeface="NikoshBAN" panose="02000000000000000000" pitchFamily="2" charset="0"/>
            </a:endParaRPr>
          </a:p>
          <a:p>
            <a:pPr algn="ctr"/>
            <a:r>
              <a:rPr lang="en-US" sz="3200" dirty="0" err="1">
                <a:solidFill>
                  <a:schemeClr val="tx1"/>
                </a:solidFill>
                <a:latin typeface="NikoshBAN" panose="02000000000000000000" pitchFamily="2" charset="0"/>
                <a:cs typeface="NikoshBAN" panose="02000000000000000000" pitchFamily="2" charset="0"/>
              </a:rPr>
              <a:t>অধ্যায়ঃ</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প্রথম</a:t>
            </a:r>
            <a:r>
              <a:rPr lang="en-US" sz="3200" dirty="0">
                <a:solidFill>
                  <a:schemeClr val="tx1"/>
                </a:solidFill>
                <a:latin typeface="NikoshBAN" panose="02000000000000000000" pitchFamily="2" charset="0"/>
                <a:cs typeface="NikoshBAN" panose="02000000000000000000" pitchFamily="2" charset="0"/>
              </a:rPr>
              <a:t>       </a:t>
            </a:r>
          </a:p>
          <a:p>
            <a:pPr algn="ctr"/>
            <a:r>
              <a:rPr lang="en-US" sz="3200" dirty="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কাজের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মাঝে</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আনন্দ</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2929" y="-20097"/>
            <a:ext cx="4029661" cy="3401568"/>
          </a:xfrm>
          <a:prstGeom prst="rect">
            <a:avLst/>
          </a:prstGeom>
        </p:spPr>
      </p:pic>
    </p:spTree>
    <p:extLst>
      <p:ext uri="{BB962C8B-B14F-4D97-AF65-F5344CB8AC3E}">
        <p14:creationId xmlns:p14="http://schemas.microsoft.com/office/powerpoint/2010/main" val="1948167818"/>
      </p:ext>
    </p:extLst>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250" fill="hold"/>
                                        <p:tgtEl>
                                          <p:spTgt spid="3"/>
                                        </p:tgtEl>
                                        <p:attrNameLst>
                                          <p:attrName>ppt_w</p:attrName>
                                        </p:attrNameLst>
                                      </p:cBhvr>
                                      <p:tavLst>
                                        <p:tav tm="0">
                                          <p:val>
                                            <p:fltVal val="0"/>
                                          </p:val>
                                        </p:tav>
                                        <p:tav tm="100000">
                                          <p:val>
                                            <p:strVal val="#ppt_w"/>
                                          </p:val>
                                        </p:tav>
                                      </p:tavLst>
                                    </p:anim>
                                    <p:anim calcmode="lin" valueType="num">
                                      <p:cBhvr>
                                        <p:cTn id="8" dur="2250" fill="hold"/>
                                        <p:tgtEl>
                                          <p:spTgt spid="3"/>
                                        </p:tgtEl>
                                        <p:attrNameLst>
                                          <p:attrName>ppt_h</p:attrName>
                                        </p:attrNameLst>
                                      </p:cBhvr>
                                      <p:tavLst>
                                        <p:tav tm="0">
                                          <p:val>
                                            <p:fltVal val="0"/>
                                          </p:val>
                                        </p:tav>
                                        <p:tav tm="100000">
                                          <p:val>
                                            <p:strVal val="#ppt_h"/>
                                          </p:val>
                                        </p:tav>
                                      </p:tavLst>
                                    </p:anim>
                                    <p:animEffect transition="in" filter="fade">
                                      <p:cBhvr>
                                        <p:cTn id="9"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73" y="72390"/>
            <a:ext cx="11310150" cy="6713220"/>
          </a:xfrm>
          <a:prstGeom prst="rect">
            <a:avLst/>
          </a:prstGeom>
        </p:spPr>
      </p:pic>
    </p:spTree>
    <p:extLst>
      <p:ext uri="{BB962C8B-B14F-4D97-AF65-F5344CB8AC3E}">
        <p14:creationId xmlns:p14="http://schemas.microsoft.com/office/powerpoint/2010/main" val="3861852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2" y="177420"/>
            <a:ext cx="6359857" cy="969503"/>
          </a:xfrm>
          <a:prstGeom prst="rect">
            <a:avLst/>
          </a:prstGeom>
        </p:spPr>
      </p:pic>
      <p:sp>
        <p:nvSpPr>
          <p:cNvPr id="29" name="Rectangle: Rounded Corners 28">
            <a:extLst>
              <a:ext uri="{FF2B5EF4-FFF2-40B4-BE49-F238E27FC236}">
                <a16:creationId xmlns="" xmlns:a16="http://schemas.microsoft.com/office/drawing/2014/main" id="{C5FB8868-90B8-4691-98BD-B33A2A28361E}"/>
              </a:ext>
            </a:extLst>
          </p:cNvPr>
          <p:cNvSpPr/>
          <p:nvPr/>
        </p:nvSpPr>
        <p:spPr>
          <a:xfrm>
            <a:off x="1310186" y="831606"/>
            <a:ext cx="8652670" cy="685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FF0000"/>
                </a:solidFill>
                <a:latin typeface="NikoshBAN" panose="02000000000000000000" pitchFamily="2" charset="0"/>
                <a:cs typeface="NikoshBAN" panose="02000000000000000000" pitchFamily="2" charset="0"/>
              </a:rPr>
              <a:t>সুমি</a:t>
            </a:r>
            <a:r>
              <a:rPr lang="en-US" sz="4800" b="1" dirty="0" smtClean="0">
                <a:solidFill>
                  <a:srgbClr val="FF0000"/>
                </a:solidFill>
                <a:latin typeface="NikoshBAN" panose="02000000000000000000" pitchFamily="2" charset="0"/>
                <a:cs typeface="NikoshBAN" panose="02000000000000000000" pitchFamily="2" charset="0"/>
              </a:rPr>
              <a:t> ও </a:t>
            </a:r>
            <a:r>
              <a:rPr lang="en-US" sz="4800" b="1" dirty="0" err="1" smtClean="0">
                <a:solidFill>
                  <a:srgbClr val="FF0000"/>
                </a:solidFill>
                <a:latin typeface="NikoshBAN" panose="02000000000000000000" pitchFamily="2" charset="0"/>
                <a:cs typeface="NikoshBAN" panose="02000000000000000000" pitchFamily="2" charset="0"/>
              </a:rPr>
              <a:t>রনি</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ঘুম</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থেকে</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উঠে</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গুছিয়ে</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রাখছে</a:t>
            </a:r>
            <a:r>
              <a:rPr lang="en-US" sz="4800" b="1" dirty="0" smtClean="0">
                <a:solidFill>
                  <a:srgbClr val="FF0000"/>
                </a:solidFill>
                <a:latin typeface="NikoshBAN" panose="02000000000000000000" pitchFamily="2" charset="0"/>
                <a:cs typeface="NikoshBAN" panose="02000000000000000000" pitchFamily="2" charset="0"/>
              </a:rPr>
              <a:t>।</a:t>
            </a:r>
            <a:endParaRPr lang="en-US" sz="4800" b="1" dirty="0">
              <a:solidFill>
                <a:srgbClr val="FF0000"/>
              </a:solidFill>
              <a:latin typeface="NikoshBAN" panose="02000000000000000000" pitchFamily="2" charset="0"/>
              <a:cs typeface="NikoshBAN" panose="02000000000000000000" pitchFamily="2" charset="0"/>
            </a:endParaRPr>
          </a:p>
        </p:txBody>
      </p:sp>
      <p:sp>
        <p:nvSpPr>
          <p:cNvPr id="23" name="Rectangle 22">
            <a:extLst>
              <a:ext uri="{FF2B5EF4-FFF2-40B4-BE49-F238E27FC236}">
                <a16:creationId xmlns="" xmlns:a16="http://schemas.microsoft.com/office/drawing/2014/main" id="{13F7F9E4-F99F-4712-9CFE-48CAF1EEC347}"/>
              </a:ext>
            </a:extLst>
          </p:cNvPr>
          <p:cNvSpPr/>
          <p:nvPr/>
        </p:nvSpPr>
        <p:spPr>
          <a:xfrm>
            <a:off x="0" y="0"/>
            <a:ext cx="12192000" cy="6858000"/>
          </a:xfrm>
          <a:prstGeom prst="rect">
            <a:avLst/>
          </a:prstGeom>
          <a:noFill/>
          <a:ln w="76200" cmpd="tri">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964" y="177420"/>
            <a:ext cx="4281629" cy="71533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99" y="1546937"/>
            <a:ext cx="10486594" cy="5115119"/>
          </a:xfrm>
          <a:prstGeom prst="rect">
            <a:avLst/>
          </a:prstGeom>
        </p:spPr>
      </p:pic>
    </p:spTree>
    <p:extLst>
      <p:ext uri="{BB962C8B-B14F-4D97-AF65-F5344CB8AC3E}">
        <p14:creationId xmlns:p14="http://schemas.microsoft.com/office/powerpoint/2010/main" val="2062726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3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13F7F9E4-F99F-4712-9CFE-48CAF1EEC347}"/>
              </a:ext>
            </a:extLst>
          </p:cNvPr>
          <p:cNvSpPr/>
          <p:nvPr/>
        </p:nvSpPr>
        <p:spPr>
          <a:xfrm>
            <a:off x="0" y="0"/>
            <a:ext cx="12192000" cy="6858000"/>
          </a:xfrm>
          <a:prstGeom prst="rect">
            <a:avLst/>
          </a:prstGeom>
          <a:noFill/>
          <a:ln w="920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2" y="177420"/>
            <a:ext cx="6359857" cy="96950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964" y="177420"/>
            <a:ext cx="4281629" cy="715332"/>
          </a:xfrm>
          <a:prstGeom prst="rect">
            <a:avLst/>
          </a:prstGeom>
        </p:spPr>
      </p:pic>
      <p:sp>
        <p:nvSpPr>
          <p:cNvPr id="29" name="Rectangle: Rounded Corners 28">
            <a:extLst>
              <a:ext uri="{FF2B5EF4-FFF2-40B4-BE49-F238E27FC236}">
                <a16:creationId xmlns="" xmlns:a16="http://schemas.microsoft.com/office/drawing/2014/main" id="{C5FB8868-90B8-4691-98BD-B33A2A28361E}"/>
              </a:ext>
            </a:extLst>
          </p:cNvPr>
          <p:cNvSpPr/>
          <p:nvPr/>
        </p:nvSpPr>
        <p:spPr>
          <a:xfrm>
            <a:off x="1143805" y="1070172"/>
            <a:ext cx="9486000" cy="68522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0000FF"/>
                </a:solidFill>
                <a:latin typeface="NikoshBAN" panose="02000000000000000000" pitchFamily="2" charset="0"/>
                <a:cs typeface="NikoshBAN" panose="02000000000000000000" pitchFamily="2" charset="0"/>
              </a:rPr>
              <a:t> </a:t>
            </a:r>
            <a:r>
              <a:rPr lang="en-US" sz="6000" b="1" dirty="0" err="1" smtClean="0">
                <a:solidFill>
                  <a:srgbClr val="0000FF"/>
                </a:solidFill>
                <a:latin typeface="NikoshBAN" panose="02000000000000000000" pitchFamily="2" charset="0"/>
                <a:cs typeface="NikoshBAN" panose="02000000000000000000" pitchFamily="2" charset="0"/>
              </a:rPr>
              <a:t>ঘর</a:t>
            </a:r>
            <a:r>
              <a:rPr lang="en-US" sz="6000" b="1" dirty="0" smtClean="0">
                <a:solidFill>
                  <a:srgbClr val="0000FF"/>
                </a:solidFill>
                <a:latin typeface="NikoshBAN" panose="02000000000000000000" pitchFamily="2" charset="0"/>
                <a:cs typeface="NikoshBAN" panose="02000000000000000000" pitchFamily="2" charset="0"/>
              </a:rPr>
              <a:t> </a:t>
            </a:r>
            <a:r>
              <a:rPr lang="en-US" sz="6000" b="1" dirty="0" err="1" smtClean="0">
                <a:solidFill>
                  <a:srgbClr val="0000FF"/>
                </a:solidFill>
                <a:latin typeface="NikoshBAN" panose="02000000000000000000" pitchFamily="2" charset="0"/>
                <a:cs typeface="NikoshBAN" panose="02000000000000000000" pitchFamily="2" charset="0"/>
              </a:rPr>
              <a:t>ঝাড়ু</a:t>
            </a:r>
            <a:r>
              <a:rPr lang="en-US" sz="6000" b="1" dirty="0" smtClean="0">
                <a:solidFill>
                  <a:srgbClr val="0000FF"/>
                </a:solidFill>
                <a:latin typeface="NikoshBAN" panose="02000000000000000000" pitchFamily="2" charset="0"/>
                <a:cs typeface="NikoshBAN" panose="02000000000000000000" pitchFamily="2" charset="0"/>
              </a:rPr>
              <a:t> </a:t>
            </a:r>
            <a:r>
              <a:rPr lang="en-US" sz="6000" b="1" dirty="0" err="1" smtClean="0">
                <a:solidFill>
                  <a:srgbClr val="0000FF"/>
                </a:solidFill>
                <a:latin typeface="NikoshBAN" panose="02000000000000000000" pitchFamily="2" charset="0"/>
                <a:cs typeface="NikoshBAN" panose="02000000000000000000" pitchFamily="2" charset="0"/>
              </a:rPr>
              <a:t>দিচ্ছে</a:t>
            </a:r>
            <a:r>
              <a:rPr lang="en-US" sz="6000" b="1" dirty="0" smtClean="0">
                <a:solidFill>
                  <a:srgbClr val="0000FF"/>
                </a:solidFill>
                <a:latin typeface="NikoshBAN" panose="02000000000000000000" pitchFamily="2" charset="0"/>
                <a:cs typeface="NikoshBAN" panose="02000000000000000000" pitchFamily="2" charset="0"/>
              </a:rPr>
              <a:t> ও </a:t>
            </a:r>
            <a:r>
              <a:rPr lang="en-US" sz="6000" b="1" dirty="0" err="1" smtClean="0">
                <a:solidFill>
                  <a:srgbClr val="0000FF"/>
                </a:solidFill>
                <a:latin typeface="NikoshBAN" panose="02000000000000000000" pitchFamily="2" charset="0"/>
                <a:cs typeface="NikoshBAN" panose="02000000000000000000" pitchFamily="2" charset="0"/>
              </a:rPr>
              <a:t>বিছানা</a:t>
            </a:r>
            <a:r>
              <a:rPr lang="en-US" sz="6000" b="1" dirty="0" smtClean="0">
                <a:solidFill>
                  <a:srgbClr val="0000FF"/>
                </a:solidFill>
                <a:latin typeface="NikoshBAN" panose="02000000000000000000" pitchFamily="2" charset="0"/>
                <a:cs typeface="NikoshBAN" panose="02000000000000000000" pitchFamily="2" charset="0"/>
              </a:rPr>
              <a:t> </a:t>
            </a:r>
            <a:r>
              <a:rPr lang="en-US" sz="6000" b="1" dirty="0" err="1" smtClean="0">
                <a:solidFill>
                  <a:srgbClr val="0000FF"/>
                </a:solidFill>
                <a:latin typeface="NikoshBAN" panose="02000000000000000000" pitchFamily="2" charset="0"/>
                <a:cs typeface="NikoshBAN" panose="02000000000000000000" pitchFamily="2" charset="0"/>
              </a:rPr>
              <a:t>গুছিয়ে</a:t>
            </a:r>
            <a:r>
              <a:rPr lang="en-US" sz="6000" b="1" dirty="0" smtClean="0">
                <a:solidFill>
                  <a:srgbClr val="0000FF"/>
                </a:solidFill>
                <a:latin typeface="NikoshBAN" panose="02000000000000000000" pitchFamily="2" charset="0"/>
                <a:cs typeface="NikoshBAN" panose="02000000000000000000" pitchFamily="2" charset="0"/>
              </a:rPr>
              <a:t> </a:t>
            </a:r>
            <a:r>
              <a:rPr lang="en-US" sz="6000" b="1" dirty="0" err="1" smtClean="0">
                <a:solidFill>
                  <a:srgbClr val="0000FF"/>
                </a:solidFill>
                <a:latin typeface="NikoshBAN" panose="02000000000000000000" pitchFamily="2" charset="0"/>
                <a:cs typeface="NikoshBAN" panose="02000000000000000000" pitchFamily="2" charset="0"/>
              </a:rPr>
              <a:t>রাখছে</a:t>
            </a:r>
            <a:endParaRPr lang="en-US" sz="6000" b="1" dirty="0">
              <a:solidFill>
                <a:srgbClr val="0000FF"/>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85" y="1813237"/>
            <a:ext cx="10300441" cy="4857323"/>
          </a:xfrm>
          <a:prstGeom prst="rect">
            <a:avLst/>
          </a:prstGeom>
        </p:spPr>
      </p:pic>
    </p:spTree>
    <p:extLst>
      <p:ext uri="{BB962C8B-B14F-4D97-AF65-F5344CB8AC3E}">
        <p14:creationId xmlns:p14="http://schemas.microsoft.com/office/powerpoint/2010/main" val="24480285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15" y="1070172"/>
            <a:ext cx="11097087" cy="56877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72" y="177420"/>
            <a:ext cx="6359857" cy="969503"/>
          </a:xfrm>
          <a:prstGeom prst="rect">
            <a:avLst/>
          </a:prstGeom>
        </p:spPr>
      </p:pic>
      <p:sp>
        <p:nvSpPr>
          <p:cNvPr id="29" name="Rectangle: Rounded Corners 28">
            <a:extLst>
              <a:ext uri="{FF2B5EF4-FFF2-40B4-BE49-F238E27FC236}">
                <a16:creationId xmlns="" xmlns:a16="http://schemas.microsoft.com/office/drawing/2014/main" id="{C5FB8868-90B8-4691-98BD-B33A2A28361E}"/>
              </a:ext>
            </a:extLst>
          </p:cNvPr>
          <p:cNvSpPr/>
          <p:nvPr/>
        </p:nvSpPr>
        <p:spPr>
          <a:xfrm>
            <a:off x="843379" y="1026922"/>
            <a:ext cx="10635447" cy="685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FF0000"/>
                </a:solidFill>
                <a:latin typeface="NikoshBAN" panose="02000000000000000000" pitchFamily="2" charset="0"/>
                <a:cs typeface="NikoshBAN" panose="02000000000000000000" pitchFamily="2" charset="0"/>
              </a:rPr>
              <a:t>সুমি</a:t>
            </a:r>
            <a:r>
              <a:rPr lang="en-US" sz="4800" b="1" dirty="0">
                <a:solidFill>
                  <a:srgbClr val="FF0000"/>
                </a:solidFill>
                <a:latin typeface="NikoshBAN" panose="02000000000000000000" pitchFamily="2" charset="0"/>
                <a:cs typeface="NikoshBAN" panose="02000000000000000000" pitchFamily="2" charset="0"/>
              </a:rPr>
              <a:t>,</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রনি</a:t>
            </a:r>
            <a:r>
              <a:rPr lang="en-US" sz="4800" b="1" dirty="0" smtClean="0">
                <a:solidFill>
                  <a:srgbClr val="FF0000"/>
                </a:solidFill>
                <a:latin typeface="NikoshBAN" panose="02000000000000000000" pitchFamily="2" charset="0"/>
                <a:cs typeface="NikoshBAN" panose="02000000000000000000" pitchFamily="2" charset="0"/>
              </a:rPr>
              <a:t> ও </a:t>
            </a:r>
            <a:r>
              <a:rPr lang="en-US" sz="4800" b="1" dirty="0" err="1" smtClean="0">
                <a:solidFill>
                  <a:srgbClr val="FF0000"/>
                </a:solidFill>
                <a:latin typeface="NikoshBAN" panose="02000000000000000000" pitchFamily="2" charset="0"/>
                <a:cs typeface="NikoshBAN" panose="02000000000000000000" pitchFamily="2" charset="0"/>
              </a:rPr>
              <a:t>জনি</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তাদের</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নিজেদের</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কাজ</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করছে</a:t>
            </a:r>
            <a:r>
              <a:rPr lang="en-US" sz="4800" b="1" dirty="0" smtClean="0">
                <a:solidFill>
                  <a:srgbClr val="FF0000"/>
                </a:solidFill>
                <a:latin typeface="NikoshBAN" panose="02000000000000000000" pitchFamily="2" charset="0"/>
                <a:cs typeface="NikoshBAN" panose="02000000000000000000" pitchFamily="2" charset="0"/>
              </a:rPr>
              <a:t>।</a:t>
            </a:r>
            <a:endParaRPr lang="en-US" sz="4800" b="1" dirty="0">
              <a:solidFill>
                <a:srgbClr val="FF0000"/>
              </a:solidFill>
              <a:latin typeface="NikoshBAN" panose="02000000000000000000" pitchFamily="2" charset="0"/>
              <a:cs typeface="NikoshBAN" panose="02000000000000000000" pitchFamily="2" charset="0"/>
            </a:endParaRPr>
          </a:p>
        </p:txBody>
      </p:sp>
      <p:sp>
        <p:nvSpPr>
          <p:cNvPr id="23" name="Rectangle 22">
            <a:extLst>
              <a:ext uri="{FF2B5EF4-FFF2-40B4-BE49-F238E27FC236}">
                <a16:creationId xmlns="" xmlns:a16="http://schemas.microsoft.com/office/drawing/2014/main" id="{13F7F9E4-F99F-4712-9CFE-48CAF1EEC347}"/>
              </a:ext>
            </a:extLst>
          </p:cNvPr>
          <p:cNvSpPr/>
          <p:nvPr/>
        </p:nvSpPr>
        <p:spPr>
          <a:xfrm>
            <a:off x="0" y="0"/>
            <a:ext cx="12192000" cy="6858000"/>
          </a:xfrm>
          <a:prstGeom prst="rect">
            <a:avLst/>
          </a:prstGeom>
          <a:noFill/>
          <a:ln w="76200" cmpd="tri">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964" y="177420"/>
            <a:ext cx="4281629" cy="715332"/>
          </a:xfrm>
          <a:prstGeom prst="rect">
            <a:avLst/>
          </a:prstGeom>
        </p:spPr>
      </p:pic>
    </p:spTree>
    <p:extLst>
      <p:ext uri="{BB962C8B-B14F-4D97-AF65-F5344CB8AC3E}">
        <p14:creationId xmlns:p14="http://schemas.microsoft.com/office/powerpoint/2010/main" val="3611368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3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2" y="177420"/>
            <a:ext cx="6359857" cy="969503"/>
          </a:xfrm>
          <a:prstGeom prst="rect">
            <a:avLst/>
          </a:prstGeom>
        </p:spPr>
      </p:pic>
      <p:sp>
        <p:nvSpPr>
          <p:cNvPr id="29" name="Rectangle: Rounded Corners 28">
            <a:extLst>
              <a:ext uri="{FF2B5EF4-FFF2-40B4-BE49-F238E27FC236}">
                <a16:creationId xmlns="" xmlns:a16="http://schemas.microsoft.com/office/drawing/2014/main" id="{C5FB8868-90B8-4691-98BD-B33A2A28361E}"/>
              </a:ext>
            </a:extLst>
          </p:cNvPr>
          <p:cNvSpPr/>
          <p:nvPr/>
        </p:nvSpPr>
        <p:spPr>
          <a:xfrm>
            <a:off x="843379" y="1026922"/>
            <a:ext cx="10635447" cy="6852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rgbClr val="FF0000"/>
                </a:solidFill>
                <a:latin typeface="NikoshBAN" panose="02000000000000000000" pitchFamily="2" charset="0"/>
                <a:cs typeface="NikoshBAN" panose="02000000000000000000" pitchFamily="2" charset="0"/>
              </a:rPr>
              <a:t>জনি</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a:solidFill>
                  <a:srgbClr val="FF0000"/>
                </a:solidFill>
                <a:latin typeface="NikoshBAN" panose="02000000000000000000" pitchFamily="2" charset="0"/>
                <a:cs typeface="NikoshBAN" panose="02000000000000000000" pitchFamily="2" charset="0"/>
              </a:rPr>
              <a:t>সুমি</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মিতু</a:t>
            </a:r>
            <a:r>
              <a:rPr lang="en-US" sz="4800" b="1" dirty="0" smtClean="0">
                <a:solidFill>
                  <a:srgbClr val="FF0000"/>
                </a:solidFill>
                <a:latin typeface="NikoshBAN" panose="02000000000000000000" pitchFamily="2" charset="0"/>
                <a:cs typeface="NikoshBAN" panose="02000000000000000000" pitchFamily="2" charset="0"/>
              </a:rPr>
              <a:t> ও </a:t>
            </a:r>
            <a:r>
              <a:rPr lang="en-US" sz="4800" b="1" dirty="0" err="1" smtClean="0">
                <a:solidFill>
                  <a:srgbClr val="FF0000"/>
                </a:solidFill>
                <a:latin typeface="NikoshBAN" panose="02000000000000000000" pitchFamily="2" charset="0"/>
                <a:cs typeface="NikoshBAN" panose="02000000000000000000" pitchFamily="2" charset="0"/>
              </a:rPr>
              <a:t>তুলি</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তাদের</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নিজেদের</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কাজ</a:t>
            </a:r>
            <a:r>
              <a:rPr lang="en-US" sz="4800" b="1" dirty="0" smtClean="0">
                <a:solidFill>
                  <a:srgbClr val="FF0000"/>
                </a:solidFill>
                <a:latin typeface="NikoshBAN" panose="02000000000000000000" pitchFamily="2" charset="0"/>
                <a:cs typeface="NikoshBAN" panose="02000000000000000000" pitchFamily="2" charset="0"/>
              </a:rPr>
              <a:t> </a:t>
            </a:r>
            <a:r>
              <a:rPr lang="en-US" sz="4800" b="1" dirty="0" err="1" smtClean="0">
                <a:solidFill>
                  <a:srgbClr val="FF0000"/>
                </a:solidFill>
                <a:latin typeface="NikoshBAN" panose="02000000000000000000" pitchFamily="2" charset="0"/>
                <a:cs typeface="NikoshBAN" panose="02000000000000000000" pitchFamily="2" charset="0"/>
              </a:rPr>
              <a:t>করছে</a:t>
            </a:r>
            <a:r>
              <a:rPr lang="en-US" sz="4800" b="1" dirty="0" smtClean="0">
                <a:solidFill>
                  <a:srgbClr val="FF0000"/>
                </a:solidFill>
                <a:latin typeface="NikoshBAN" panose="02000000000000000000" pitchFamily="2" charset="0"/>
                <a:cs typeface="NikoshBAN" panose="02000000000000000000" pitchFamily="2" charset="0"/>
              </a:rPr>
              <a:t>।</a:t>
            </a:r>
            <a:endParaRPr lang="en-US" sz="4800" b="1" dirty="0">
              <a:solidFill>
                <a:srgbClr val="FF0000"/>
              </a:solidFill>
              <a:latin typeface="NikoshBAN" panose="02000000000000000000" pitchFamily="2" charset="0"/>
              <a:cs typeface="NikoshBAN" panose="02000000000000000000" pitchFamily="2" charset="0"/>
            </a:endParaRPr>
          </a:p>
        </p:txBody>
      </p:sp>
      <p:sp>
        <p:nvSpPr>
          <p:cNvPr id="23" name="Rectangle 22">
            <a:extLst>
              <a:ext uri="{FF2B5EF4-FFF2-40B4-BE49-F238E27FC236}">
                <a16:creationId xmlns="" xmlns:a16="http://schemas.microsoft.com/office/drawing/2014/main" id="{13F7F9E4-F99F-4712-9CFE-48CAF1EEC347}"/>
              </a:ext>
            </a:extLst>
          </p:cNvPr>
          <p:cNvSpPr/>
          <p:nvPr/>
        </p:nvSpPr>
        <p:spPr>
          <a:xfrm>
            <a:off x="0" y="0"/>
            <a:ext cx="12192000" cy="6858000"/>
          </a:xfrm>
          <a:prstGeom prst="rect">
            <a:avLst/>
          </a:prstGeom>
          <a:noFill/>
          <a:ln w="76200" cmpd="tri">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964" y="177420"/>
            <a:ext cx="4281629" cy="715332"/>
          </a:xfrm>
          <a:prstGeom prst="rect">
            <a:avLst/>
          </a:prstGeom>
        </p:spPr>
      </p:pic>
      <p:pic>
        <p:nvPicPr>
          <p:cNvPr id="8" name="Picture 7">
            <a:extLst>
              <a:ext uri="{FF2B5EF4-FFF2-40B4-BE49-F238E27FC236}">
                <a16:creationId xmlns="" xmlns:a16="http://schemas.microsoft.com/office/drawing/2014/main" id="{74C2E770-8FF0-4C97-BEC9-BF649BC270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027" y="2599378"/>
            <a:ext cx="2837673" cy="314046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3700" y="2599378"/>
            <a:ext cx="3506791" cy="288036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4450" y="2701771"/>
            <a:ext cx="2894328" cy="260138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2435" y="2128414"/>
            <a:ext cx="2749986" cy="2940736"/>
          </a:xfrm>
          <a:prstGeom prst="rect">
            <a:avLst/>
          </a:prstGeom>
        </p:spPr>
      </p:pic>
    </p:spTree>
    <p:extLst>
      <p:ext uri="{BB962C8B-B14F-4D97-AF65-F5344CB8AC3E}">
        <p14:creationId xmlns:p14="http://schemas.microsoft.com/office/powerpoint/2010/main" val="8902236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3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77880"/>
            <a:ext cx="12064753" cy="3785652"/>
          </a:xfrm>
          <a:prstGeom prst="rect">
            <a:avLst/>
          </a:prstGeom>
          <a:noFill/>
        </p:spPr>
        <p:txBody>
          <a:bodyPr wrap="square" rtlCol="0">
            <a:spAutoFit/>
            <a:scene3d>
              <a:camera prst="isometricOffAxis1Right"/>
              <a:lightRig rig="threePt" dir="t"/>
            </a:scene3d>
          </a:bodyPr>
          <a:lstStyle/>
          <a:p>
            <a:pPr algn="just"/>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তুমি</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গত</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কাল</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সকালথেকে</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শুরু</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করে</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ঘুমাতে</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যাওয়ার</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পূর্ব</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পর্যন্ত</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কী</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কী</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কাজ</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80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করেছ</a:t>
            </a:r>
            <a:r>
              <a:rPr lang="en-US" sz="80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endParaRPr lang="en-US" sz="8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791377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2381</TotalTime>
  <Words>467</Words>
  <Application>Microsoft Office PowerPoint</Application>
  <PresentationFormat>Widescreen</PresentationFormat>
  <Paragraphs>72</Paragraphs>
  <Slides>21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Kalpurush</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DELL</cp:lastModifiedBy>
  <cp:revision>1206</cp:revision>
  <dcterms:created xsi:type="dcterms:W3CDTF">2020-11-16T03:53:39Z</dcterms:created>
  <dcterms:modified xsi:type="dcterms:W3CDTF">2022-12-29T00:35:00Z</dcterms:modified>
</cp:coreProperties>
</file>