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0" r:id="rId4"/>
    <p:sldId id="285" r:id="rId5"/>
    <p:sldId id="259" r:id="rId6"/>
    <p:sldId id="263" r:id="rId7"/>
    <p:sldId id="264" r:id="rId8"/>
    <p:sldId id="309" r:id="rId9"/>
    <p:sldId id="331" r:id="rId10"/>
    <p:sldId id="325" r:id="rId11"/>
    <p:sldId id="330" r:id="rId12"/>
    <p:sldId id="327" r:id="rId13"/>
    <p:sldId id="328" r:id="rId14"/>
    <p:sldId id="289" r:id="rId15"/>
    <p:sldId id="267" r:id="rId16"/>
    <p:sldId id="284" r:id="rId17"/>
    <p:sldId id="307" r:id="rId18"/>
    <p:sldId id="329" r:id="rId19"/>
    <p:sldId id="319" r:id="rId20"/>
    <p:sldId id="292" r:id="rId21"/>
    <p:sldId id="311" r:id="rId22"/>
    <p:sldId id="313" r:id="rId23"/>
    <p:sldId id="332" r:id="rId24"/>
    <p:sldId id="312" r:id="rId25"/>
    <p:sldId id="320" r:id="rId26"/>
    <p:sldId id="322" r:id="rId27"/>
    <p:sldId id="323" r:id="rId28"/>
    <p:sldId id="281" r:id="rId29"/>
    <p:sldId id="280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240" y="10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-38637" y="0"/>
            <a:ext cx="12247809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3" y="240797"/>
            <a:ext cx="11565368" cy="631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0357" y="5150954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927" y="4471996"/>
            <a:ext cx="1091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as-IN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দুইয়ের অধিক ব্যক্তির মাঝে একই সময়ে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 </a:t>
            </a:r>
            <a:r>
              <a:rPr lang="as-IN" sz="36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ভিডিও কনফারেন্সিং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7" y="1248961"/>
            <a:ext cx="4922223" cy="290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75" y="1312500"/>
            <a:ext cx="5207482" cy="290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65351" y="5763479"/>
            <a:ext cx="6071802" cy="57795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as-IN" sz="40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 </a:t>
            </a:r>
            <a:r>
              <a:rPr lang="as-IN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 smtClean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000" dirty="0">
              <a:solidFill>
                <a:srgbClr val="05050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0196" y="5343591"/>
            <a:ext cx="6704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ভিডিও কনফারেন্সিং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60" y="3039414"/>
            <a:ext cx="3478169" cy="2034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7" y="481697"/>
            <a:ext cx="3484861" cy="2209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2949261"/>
            <a:ext cx="3657600" cy="2021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64" y="3026534"/>
            <a:ext cx="3284106" cy="2009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87" y="444685"/>
            <a:ext cx="3329562" cy="2195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03" y="385899"/>
            <a:ext cx="3623390" cy="233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69683" y="4711055"/>
            <a:ext cx="4856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3875720" y="553791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15281" y="1171481"/>
            <a:ext cx="4321890" cy="319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742" y="5016284"/>
            <a:ext cx="10994922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50" y="1502229"/>
            <a:ext cx="4354531" cy="323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55" y="1698172"/>
            <a:ext cx="3585118" cy="300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E:\Teachers,gov,bd OK\New  Picture  July    2\images00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64730" y="1502229"/>
            <a:ext cx="3345749" cy="306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9899" y="527259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46" y="5298412"/>
            <a:ext cx="11453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সংসদ টিভি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ফেসবুক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পেইজ ,সারাদেশব্যাপী জেলা-উপজেলা ভিত্তিক অনলাইন স্কুল চালু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শিক্ষার্থীরা ঘরে বসে লেখা-পড়া চালিয়ে যেতে পারছে।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52" y="1051352"/>
            <a:ext cx="2491846" cy="197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38" y="3241229"/>
            <a:ext cx="2659473" cy="1957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57" y="1045028"/>
            <a:ext cx="2714625" cy="192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15" y="3236116"/>
            <a:ext cx="2668706" cy="1908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15" y="3187337"/>
            <a:ext cx="2630166" cy="1911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8" y="1071154"/>
            <a:ext cx="2857500" cy="1899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93" y="1008793"/>
            <a:ext cx="2450827" cy="204791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9454" y="370505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000" y="5146440"/>
            <a:ext cx="10638194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বাতায়ন ফেসবুক পেইজ ,সারাদেশব্যাপী জেলা-উপজেলা ভিত্তিক অনলাইন স্কুল চালু রয়েছে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শিক্ষার্থীরা ঘরে বসে লেখা-পড়া চালিয়ে যেতে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2" y="1332412"/>
            <a:ext cx="3165564" cy="190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10" y="3347019"/>
            <a:ext cx="3229661" cy="1571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57" y="3162706"/>
            <a:ext cx="3292425" cy="178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1345474"/>
            <a:ext cx="2939143" cy="3540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46" y="1254034"/>
            <a:ext cx="3312974" cy="176715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9899" y="527259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463" y="5202343"/>
            <a:ext cx="10032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বাতায়ন পেইজে চলছে শিক্ষার্থীদের মানসিক দুশ্চিন্তা বিষয়ে লাইভ আলাপন যা খুবই প্রশংসনীয় উদ্যোগ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8" y="1319349"/>
            <a:ext cx="3407416" cy="381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92" y="3221048"/>
            <a:ext cx="3206963" cy="186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17" y="1384785"/>
            <a:ext cx="3171076" cy="1713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66" y="3224472"/>
            <a:ext cx="3242179" cy="1865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54" y="1344522"/>
            <a:ext cx="3127252" cy="173831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3144" y="461945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1" y="1449977"/>
            <a:ext cx="2950945" cy="3473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3633" y="5204735"/>
            <a:ext cx="1003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 এ শিক্ষকদের প্রশিক্ষন চলছে জুম অ্যাপস্‌ এর মাধ্যমে যা খুবই প্রশংসনীয় উদ্যোগ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4" y="3214354"/>
            <a:ext cx="3017520" cy="181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68" y="3228279"/>
            <a:ext cx="2834335" cy="1786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3" y="1348205"/>
            <a:ext cx="3053293" cy="161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90" y="1305295"/>
            <a:ext cx="2780261" cy="170486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0082" y="448881"/>
            <a:ext cx="5870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704" y="4767943"/>
            <a:ext cx="10705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ঘরে 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অনলাইন স্কু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লেখা-পড়া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 যেতে পারছে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516515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12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1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399" y="1340222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306" y="5248102"/>
            <a:ext cx="11220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ও গাড়ীতে জিপিএস এর ব্যবহার করা হচ্ছে ।যা অবস্থান নির্ণয়ের জন্য ব্যবহৃত হয়।জিপিএস এর পূর্ণরুপ হচ্ছে-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 Positioning System.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91" y="1218247"/>
            <a:ext cx="320107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59" y="3195615"/>
            <a:ext cx="3253042" cy="1854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54" y="3233154"/>
            <a:ext cx="3078894" cy="1856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94" y="1154604"/>
            <a:ext cx="3028950" cy="1888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1" y="1306283"/>
            <a:ext cx="3284189" cy="3614547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566886" y="504180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427" y="1158604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5396" y="2941896"/>
            <a:ext cx="6024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 ও তথ্য প্রযুক্তি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defTabSz="403409"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98" y="912122"/>
            <a:ext cx="1685487" cy="202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774287" y="3098119"/>
            <a:ext cx="4730650" cy="34287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 ইন্টারনেটের ব্যবহার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135" y="5511016"/>
            <a:ext cx="7470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ইউটিউব এর ব্যবহার করা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23" y="5293216"/>
            <a:ext cx="2055323" cy="99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56" y="3513909"/>
            <a:ext cx="3399471" cy="1822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3" y="3526971"/>
            <a:ext cx="3269047" cy="188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7" y="1367934"/>
            <a:ext cx="3228698" cy="1834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" y="3452043"/>
            <a:ext cx="3316850" cy="184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66" y="1384662"/>
            <a:ext cx="3318517" cy="1961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0" y="1410789"/>
            <a:ext cx="3398116" cy="176330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7949" y="5733639"/>
            <a:ext cx="8682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01520"/>
            <a:ext cx="3244737" cy="213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4" y="3614002"/>
            <a:ext cx="3400770" cy="203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7" y="1279214"/>
            <a:ext cx="3567448" cy="2128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87" y="3622178"/>
            <a:ext cx="3261986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93" y="1207671"/>
            <a:ext cx="3374263" cy="2148753"/>
          </a:xfrm>
          <a:prstGeom prst="rect">
            <a:avLst/>
          </a:prstGeom>
        </p:spPr>
      </p:pic>
      <p:pic>
        <p:nvPicPr>
          <p:cNvPr id="9" name="Picture 4" descr="E:\MOTIAR\D,contennt Picture 2\emil 1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763" y="3607038"/>
            <a:ext cx="3756422" cy="21062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8764" y="396631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232" y="385225"/>
            <a:ext cx="9171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সামাজিক যোগাযোগের বিভিন্ন সাইট।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3" y="1122070"/>
            <a:ext cx="3536592" cy="3565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20" y="1127587"/>
            <a:ext cx="3326088" cy="3586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80" y="1149013"/>
            <a:ext cx="3288428" cy="3538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3136" y="5140491"/>
            <a:ext cx="10049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বিশ্বের বিভিন্ন ব্যক্তির সাথে সংযুক্ত হওয়ার জন্য একটি দুর্দান্ত প্ল্যাটফর্ম।</a:t>
            </a:r>
            <a:endParaRPr lang="as-IN" sz="2800" dirty="0">
              <a:solidFill>
                <a:srgbClr val="0019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কাছের এবং প্রিয়জনের সাথে কথোপকথন করার জনপ্রিয় একটি মাধ্যম।</a:t>
            </a:r>
            <a:endParaRPr lang="as-IN" sz="2800" dirty="0">
              <a:solidFill>
                <a:srgbClr val="0019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মতামত প্রকাশ করার সুযোগ এবং অন্যের থেকে মতামত পাওয়ার সুযোগ।</a:t>
            </a:r>
            <a:endParaRPr lang="as-IN" sz="2800" b="0" i="0" dirty="0">
              <a:solidFill>
                <a:srgbClr val="001936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342" y="5408024"/>
            <a:ext cx="9699954" cy="77319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742950" indent="-742950"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516515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13" y="1387556"/>
            <a:ext cx="4999875" cy="361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3" y="3003460"/>
            <a:ext cx="3528678" cy="2341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7" y="573058"/>
            <a:ext cx="3457575" cy="2041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56" y="3024887"/>
            <a:ext cx="3194803" cy="2203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53" y="511778"/>
            <a:ext cx="3427279" cy="206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38" y="511456"/>
            <a:ext cx="3215164" cy="209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73" y="2989381"/>
            <a:ext cx="3468501" cy="2329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5732" y="5588467"/>
            <a:ext cx="879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ঘরে বসে প্রায় সব বই ই-বুক আকারে পড়া যায়।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247" y="5266503"/>
            <a:ext cx="316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 পত্রিকা পড়ছ	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" y="656070"/>
            <a:ext cx="3510836" cy="213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2933248"/>
            <a:ext cx="3618963" cy="228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710" y="672413"/>
            <a:ext cx="3380703" cy="213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06" y="721217"/>
            <a:ext cx="3786122" cy="2008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41" y="2902710"/>
            <a:ext cx="4086355" cy="23389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37337" y="5266316"/>
            <a:ext cx="4246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পত্রিকা পড়া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69" y="2976629"/>
            <a:ext cx="3188862" cy="22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5" y="421849"/>
            <a:ext cx="3536335" cy="1909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5" y="2395470"/>
            <a:ext cx="3535113" cy="215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61" y="2592946"/>
            <a:ext cx="3320132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654873"/>
            <a:ext cx="3404234" cy="1930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0" y="386366"/>
            <a:ext cx="3375107" cy="1996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39" y="405058"/>
            <a:ext cx="3316333" cy="2054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6496" y="5097486"/>
            <a:ext cx="3827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টেলিভিশনে ইন্টারনেট চালানো যায়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8553" y="5136122"/>
            <a:ext cx="495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 টেলিভিশন ইন্টারনেটের মাধ্যমেও চালানো যায়।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939" y="5214252"/>
            <a:ext cx="266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শোনা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3100" y="5291525"/>
            <a:ext cx="586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রেডিও শোনা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87" y="2933096"/>
            <a:ext cx="3649684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01" y="580501"/>
            <a:ext cx="2705100" cy="441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98" y="559187"/>
            <a:ext cx="3597201" cy="219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" y="2698370"/>
            <a:ext cx="3920567" cy="227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3" y="576389"/>
            <a:ext cx="3913106" cy="203802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7636" y="4663440"/>
            <a:ext cx="7019713" cy="127138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জিপিএস এর পূর্ণরুপ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ই-বুক কিসের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307486" y="471980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13462" y="1169074"/>
            <a:ext cx="4467497" cy="3186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635" y="5150407"/>
            <a:ext cx="9881231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সমস্যা সমাধানে ইন্টারনেটের ভূমিকা ব্যাখ্যা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ইন্টারনেট ব্যবহারকারীর দিনলিপি 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068686" y="608449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04403" y="1417980"/>
            <a:ext cx="4825780" cy="3334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57150"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969" y="4122537"/>
            <a:ext cx="5427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Wide Web</a:t>
            </a:r>
            <a:endParaRPr lang="en-US" sz="4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0828" y="5297509"/>
            <a:ext cx="4412235" cy="611155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-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025" y="1383393"/>
            <a:ext cx="4256468" cy="2390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384365"/>
            <a:ext cx="4224271" cy="2376265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" y="389113"/>
            <a:ext cx="10158440" cy="509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Single Corner Rectangle 4"/>
          <p:cNvSpPr/>
          <p:nvPr/>
        </p:nvSpPr>
        <p:spPr>
          <a:xfrm>
            <a:off x="1711234" y="5682342"/>
            <a:ext cx="8836563" cy="504919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 descr="D:\New Upload\00000000000000000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56952" y="1112641"/>
            <a:ext cx="4471115" cy="268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New Upload\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246" y="1090405"/>
            <a:ext cx="4613855" cy="270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854999" y="5205095"/>
            <a:ext cx="8115604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জগতের প্রথম ডোমেইনের নাম কি </a:t>
            </a:r>
            <a:r>
              <a:rPr lang="as-IN" sz="4000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2372" y="4134642"/>
            <a:ext cx="4038600" cy="5964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as-IN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ডট কম</a:t>
            </a:r>
            <a:endParaRPr lang="en-US" sz="2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 descr="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45" y="1234221"/>
            <a:ext cx="4629956" cy="268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7" y="1239708"/>
            <a:ext cx="4875982" cy="262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589959" y="5326530"/>
            <a:ext cx="5954556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ব্যবহারের কারণ-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6163" y="4289188"/>
            <a:ext cx="4038600" cy="5964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বিনিময়</a:t>
            </a:r>
            <a:endParaRPr lang="en-US" sz="2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70694" y="4468968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100319" y="5149501"/>
            <a:ext cx="6314138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bn-IN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430736"/>
            <a:ext cx="3825025" cy="394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:\Teachers,gov,bd OK\New  Picture  July    2\images000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0495" y="415765"/>
            <a:ext cx="3673471" cy="392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536" y="438426"/>
            <a:ext cx="3850784" cy="387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865" y="3147645"/>
            <a:ext cx="90540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 ইন্টারনেটের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860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7600" y="423860"/>
            <a:ext cx="292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6" y="1197735"/>
            <a:ext cx="3378893" cy="224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/>
          <a:stretch/>
        </p:blipFill>
        <p:spPr>
          <a:xfrm>
            <a:off x="7856114" y="1183231"/>
            <a:ext cx="3567447" cy="23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37" y="1195124"/>
            <a:ext cx="3765996" cy="228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6991" y="3618963"/>
            <a:ext cx="11047177" cy="9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পৃথিবীজুড়ে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 নেটওয়ার্কের সমন্বয়ে গঠিত একটি বৃহৎ নেটওয়ার্ক ব্যবস্থপনার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075" y="4657637"/>
            <a:ext cx="10487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 বিজ্ঞানের যুগ। ইন্টারনেট আধুনিক প্রযুক্তির কিস্ময়কর উদ্ভাবন। এটি হলো নেটওয়ার্ক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 নেটওয়ার্ক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চিকিৎসা, অর্থনীতি, রাজনীতি, সংস্কৃতি প্রতিটি ক্ষেত্রেই ভূমিকা রাখছে ইন্টারনেট।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40" y="5414321"/>
            <a:ext cx="11093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মাননীয় প্রধানমন্ত্রী দেশের বর্তমান পরিস্থিতিতে ইন্টারনেটের মাধ্যমে ভিডিও কনফারেন্সিং এর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কর্মকান্ড সম্পর্কে অবগত হচ্ছেন এবং তার বিভিন্ন দিক-নির্দেশনাও প্রদান করছেন।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2" y="3304153"/>
            <a:ext cx="4807172" cy="2054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63" y="3266496"/>
            <a:ext cx="4932607" cy="207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5" y="1016726"/>
            <a:ext cx="4477070" cy="2192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27" y="979715"/>
            <a:ext cx="4791779" cy="211360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1644" y="239876"/>
            <a:ext cx="597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</TotalTime>
  <Words>553</Words>
  <Application>Microsoft Office PowerPoint</Application>
  <PresentationFormat>Widescreen</PresentationFormat>
  <Paragraphs>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Century Schoolbook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NAYEMNIHAD</cp:lastModifiedBy>
  <cp:revision>357</cp:revision>
  <dcterms:created xsi:type="dcterms:W3CDTF">2020-07-05T15:19:14Z</dcterms:created>
  <dcterms:modified xsi:type="dcterms:W3CDTF">2023-02-10T03:41:03Z</dcterms:modified>
</cp:coreProperties>
</file>