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81" r:id="rId4"/>
    <p:sldId id="280" r:id="rId5"/>
    <p:sldId id="279" r:id="rId6"/>
    <p:sldId id="278" r:id="rId7"/>
    <p:sldId id="277" r:id="rId8"/>
    <p:sldId id="276" r:id="rId9"/>
    <p:sldId id="286" r:id="rId10"/>
    <p:sldId id="285" r:id="rId11"/>
    <p:sldId id="284" r:id="rId12"/>
    <p:sldId id="274" r:id="rId13"/>
    <p:sldId id="275" r:id="rId14"/>
    <p:sldId id="283" r:id="rId15"/>
    <p:sldId id="282" r:id="rId16"/>
    <p:sldId id="273" r:id="rId17"/>
    <p:sldId id="272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6CD8C-2721-483F-94DC-90509DDBBC4F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7162B470-AFF0-4177-8FEA-475573F401F7}">
      <dgm:prSet phldrT="[Text]" custT="1"/>
      <dgm:spPr/>
      <dgm:t>
        <a:bodyPr/>
        <a:lstStyle/>
        <a:p>
          <a:r>
            <a:rPr lang="en-US" sz="1500" dirty="0"/>
            <a:t> </a:t>
          </a:r>
          <a:r>
            <a:rPr lang="en-US" sz="1500" dirty="0" smtClean="0"/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বন্ধু</a:t>
          </a:r>
          <a:endParaRPr lang="en-US" sz="2000" dirty="0"/>
        </a:p>
      </dgm:t>
    </dgm:pt>
    <dgm:pt modelId="{E614CA6F-319F-4DD5-814D-5AFAC2E0DF5A}" type="parTrans" cxnId="{D0F69B88-A8AC-4AE2-AE94-DAAE4CD7B004}">
      <dgm:prSet/>
      <dgm:spPr/>
      <dgm:t>
        <a:bodyPr/>
        <a:lstStyle/>
        <a:p>
          <a:endParaRPr lang="en-US"/>
        </a:p>
      </dgm:t>
    </dgm:pt>
    <dgm:pt modelId="{7BE8AA2A-8A0E-424E-8BC9-C94956D77916}" type="sibTrans" cxnId="{D0F69B88-A8AC-4AE2-AE94-DAAE4CD7B004}">
      <dgm:prSet/>
      <dgm:spPr/>
      <dgm:t>
        <a:bodyPr/>
        <a:lstStyle/>
        <a:p>
          <a:endParaRPr lang="en-US"/>
        </a:p>
      </dgm:t>
    </dgm:pt>
    <dgm:pt modelId="{AD6B5057-5BA4-40EB-82EF-ECCA13FA9B32}">
      <dgm:prSet phldrT="[Text]" custT="1"/>
      <dgm:spPr/>
      <dgm:t>
        <a:bodyPr/>
        <a:lstStyle/>
        <a:p>
          <a:r>
            <a:rPr lang="en-US" sz="1500" dirty="0">
              <a:latin typeface="NikoshBAN" pitchFamily="2" charset="0"/>
              <a:cs typeface="NikoshBAN" pitchFamily="2" charset="0"/>
            </a:rPr>
            <a:t> </a:t>
          </a:r>
          <a:r>
            <a:rPr lang="en-US" sz="15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মিতা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আপা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</a:t>
          </a:r>
          <a:endParaRPr lang="en-US" sz="1500" dirty="0">
            <a:latin typeface="NikoshBAN" pitchFamily="2" charset="0"/>
            <a:cs typeface="NikoshBAN" pitchFamily="2" charset="0"/>
          </a:endParaRPr>
        </a:p>
      </dgm:t>
    </dgm:pt>
    <dgm:pt modelId="{09EC1F2F-8799-4DD5-894A-A730E0A81473}" type="parTrans" cxnId="{4A66146C-D034-44E4-B653-D6A38202BF9D}">
      <dgm:prSet/>
      <dgm:spPr/>
      <dgm:t>
        <a:bodyPr/>
        <a:lstStyle/>
        <a:p>
          <a:endParaRPr lang="en-US"/>
        </a:p>
      </dgm:t>
    </dgm:pt>
    <dgm:pt modelId="{EE6BFF99-7055-4E76-B283-940512639B28}" type="sibTrans" cxnId="{4A66146C-D034-44E4-B653-D6A38202BF9D}">
      <dgm:prSet/>
      <dgm:spPr/>
      <dgm:t>
        <a:bodyPr/>
        <a:lstStyle/>
        <a:p>
          <a:endParaRPr lang="en-US"/>
        </a:p>
      </dgm:t>
    </dgm:pt>
    <dgm:pt modelId="{07723689-47B8-40E0-A16D-E2AC5F891182}">
      <dgm:prSet phldrT="[Text]" custT="1"/>
      <dgm:spPr/>
      <dgm:t>
        <a:bodyPr/>
        <a:lstStyle/>
        <a:p>
          <a:r>
            <a:rPr lang="en-US" sz="2000" dirty="0"/>
            <a:t> </a:t>
          </a:r>
          <a:r>
            <a:rPr lang="en-US" sz="2000" dirty="0" smtClean="0"/>
            <a:t> 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বিড়াল</a:t>
          </a:r>
          <a:endParaRPr lang="en-US" sz="2000" dirty="0"/>
        </a:p>
      </dgm:t>
    </dgm:pt>
    <dgm:pt modelId="{FFAAFC35-FB13-4B0E-850B-F6638CE475BC}" type="parTrans" cxnId="{B49A568E-0AF6-41EB-A2BD-77DFB2FDEDE2}">
      <dgm:prSet/>
      <dgm:spPr/>
      <dgm:t>
        <a:bodyPr/>
        <a:lstStyle/>
        <a:p>
          <a:endParaRPr lang="en-US"/>
        </a:p>
      </dgm:t>
    </dgm:pt>
    <dgm:pt modelId="{DFBA1565-3AFB-4CC7-B6AD-2EA8A2F53A97}" type="sibTrans" cxnId="{B49A568E-0AF6-41EB-A2BD-77DFB2FDEDE2}">
      <dgm:prSet/>
      <dgm:spPr/>
      <dgm:t>
        <a:bodyPr/>
        <a:lstStyle/>
        <a:p>
          <a:endParaRPr lang="en-US"/>
        </a:p>
      </dgm:t>
    </dgm:pt>
    <dgm:pt modelId="{90D3C528-9117-4FF0-852B-C97BA2B74B18}">
      <dgm:prSet custT="1"/>
      <dgm:spPr/>
      <dgm:t>
        <a:bodyPr/>
        <a:lstStyle/>
        <a:p>
          <a:r>
            <a:rPr lang="en-US" sz="1500" dirty="0"/>
            <a:t> </a:t>
          </a:r>
          <a:r>
            <a:rPr lang="en-US" sz="1500" dirty="0" smtClean="0"/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গাড়ী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চালক</a:t>
          </a:r>
          <a:endParaRPr lang="en-US" sz="2000" dirty="0"/>
        </a:p>
      </dgm:t>
    </dgm:pt>
    <dgm:pt modelId="{1FD12F2B-1016-4CE0-8CEC-7694AC78426A}" type="parTrans" cxnId="{AC1A97CE-4C49-4F1C-B05F-243AD014ABD4}">
      <dgm:prSet/>
      <dgm:spPr/>
      <dgm:t>
        <a:bodyPr/>
        <a:lstStyle/>
        <a:p>
          <a:endParaRPr lang="en-US"/>
        </a:p>
      </dgm:t>
    </dgm:pt>
    <dgm:pt modelId="{DEF9C1F3-0520-45C0-A702-45D7971775A1}" type="sibTrans" cxnId="{AC1A97CE-4C49-4F1C-B05F-243AD014ABD4}">
      <dgm:prSet/>
      <dgm:spPr/>
      <dgm:t>
        <a:bodyPr/>
        <a:lstStyle/>
        <a:p>
          <a:endParaRPr lang="en-US"/>
        </a:p>
      </dgm:t>
    </dgm:pt>
    <dgm:pt modelId="{B3CD9C32-452C-4501-92A0-AECC0A736EA7}">
      <dgm:prSet custT="1"/>
      <dgm:spPr/>
      <dgm:t>
        <a:bodyPr/>
        <a:lstStyle/>
        <a:p>
          <a:r>
            <a:rPr lang="en-US" sz="1500" dirty="0"/>
            <a:t> </a:t>
          </a:r>
          <a:r>
            <a:rPr lang="en-US" sz="1500" dirty="0" smtClean="0"/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বাবলু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ভাই</a:t>
          </a:r>
          <a:endParaRPr lang="en-US" sz="2000" dirty="0"/>
        </a:p>
      </dgm:t>
    </dgm:pt>
    <dgm:pt modelId="{355066E9-60C4-4D21-8FFB-BDDB6A14471A}" type="parTrans" cxnId="{BE65ABEE-B5B1-43E8-9E76-F646D052134C}">
      <dgm:prSet/>
      <dgm:spPr/>
      <dgm:t>
        <a:bodyPr/>
        <a:lstStyle/>
        <a:p>
          <a:endParaRPr lang="en-US"/>
        </a:p>
      </dgm:t>
    </dgm:pt>
    <dgm:pt modelId="{1940CE2D-CBCD-4182-B92F-D2DAAD0FFDFF}" type="sibTrans" cxnId="{BE65ABEE-B5B1-43E8-9E76-F646D052134C}">
      <dgm:prSet/>
      <dgm:spPr/>
      <dgm:t>
        <a:bodyPr/>
        <a:lstStyle/>
        <a:p>
          <a:endParaRPr lang="en-US"/>
        </a:p>
      </dgm:t>
    </dgm:pt>
    <dgm:pt modelId="{A6946BAB-A275-4653-A057-5863EA7F5C5E}">
      <dgm:prSet custT="1"/>
      <dgm:spPr/>
      <dgm:t>
        <a:bodyPr/>
        <a:lstStyle/>
        <a:p>
          <a:r>
            <a:rPr lang="en-US" sz="2000" dirty="0"/>
            <a:t> </a:t>
          </a:r>
          <a:r>
            <a:rPr lang="en-US" sz="2000" dirty="0" smtClean="0"/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মামা</a:t>
          </a:r>
          <a:endParaRPr lang="en-US" sz="2000" dirty="0"/>
        </a:p>
      </dgm:t>
    </dgm:pt>
    <dgm:pt modelId="{7DCFE92E-B3F2-4A98-B4B2-7FFBD55694FD}" type="parTrans" cxnId="{3B05E309-00E0-43DA-8F96-C56E8EE307C7}">
      <dgm:prSet/>
      <dgm:spPr/>
      <dgm:t>
        <a:bodyPr/>
        <a:lstStyle/>
        <a:p>
          <a:endParaRPr lang="en-US"/>
        </a:p>
      </dgm:t>
    </dgm:pt>
    <dgm:pt modelId="{A1EF8A34-3D1B-4C45-80C3-0F4213DECC52}" type="sibTrans" cxnId="{3B05E309-00E0-43DA-8F96-C56E8EE307C7}">
      <dgm:prSet/>
      <dgm:spPr/>
      <dgm:t>
        <a:bodyPr/>
        <a:lstStyle/>
        <a:p>
          <a:endParaRPr lang="en-US"/>
        </a:p>
      </dgm:t>
    </dgm:pt>
    <dgm:pt modelId="{A54B1648-BA7D-47EB-9275-B7C7D2C479A5}" type="pres">
      <dgm:prSet presAssocID="{7D96CD8C-2721-483F-94DC-90509DDBBC4F}" presName="compositeShape" presStyleCnt="0">
        <dgm:presLayoutVars>
          <dgm:chMax val="7"/>
          <dgm:dir/>
          <dgm:resizeHandles val="exact"/>
        </dgm:presLayoutVars>
      </dgm:prSet>
      <dgm:spPr/>
    </dgm:pt>
    <dgm:pt modelId="{D495AA47-0244-47FE-A3FB-E791E61F51F8}" type="pres">
      <dgm:prSet presAssocID="{7D96CD8C-2721-483F-94DC-90509DDBBC4F}" presName="wedge1" presStyleLbl="node1" presStyleIdx="0" presStyleCnt="6" custScaleX="108418"/>
      <dgm:spPr/>
      <dgm:t>
        <a:bodyPr/>
        <a:lstStyle/>
        <a:p>
          <a:endParaRPr lang="en-US"/>
        </a:p>
      </dgm:t>
    </dgm:pt>
    <dgm:pt modelId="{E70188AD-6291-41EA-940E-5E1C3253B9C8}" type="pres">
      <dgm:prSet presAssocID="{7D96CD8C-2721-483F-94DC-90509DDBBC4F}" presName="dummy1a" presStyleCnt="0"/>
      <dgm:spPr/>
    </dgm:pt>
    <dgm:pt modelId="{DC29FDF8-073A-4678-AF1E-0FF58DA7E689}" type="pres">
      <dgm:prSet presAssocID="{7D96CD8C-2721-483F-94DC-90509DDBBC4F}" presName="dummy1b" presStyleCnt="0"/>
      <dgm:spPr/>
    </dgm:pt>
    <dgm:pt modelId="{B7093A46-60F9-4FF5-A50C-263807AA60A3}" type="pres">
      <dgm:prSet presAssocID="{7D96CD8C-2721-483F-94DC-90509DDBBC4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C223A-5A29-4238-9401-DED190B2B5D0}" type="pres">
      <dgm:prSet presAssocID="{7D96CD8C-2721-483F-94DC-90509DDBBC4F}" presName="wedge2" presStyleLbl="node1" presStyleIdx="1" presStyleCnt="6"/>
      <dgm:spPr/>
      <dgm:t>
        <a:bodyPr/>
        <a:lstStyle/>
        <a:p>
          <a:endParaRPr lang="en-US"/>
        </a:p>
      </dgm:t>
    </dgm:pt>
    <dgm:pt modelId="{3A491B6B-0FC1-4000-A605-667BDAB63990}" type="pres">
      <dgm:prSet presAssocID="{7D96CD8C-2721-483F-94DC-90509DDBBC4F}" presName="dummy2a" presStyleCnt="0"/>
      <dgm:spPr/>
    </dgm:pt>
    <dgm:pt modelId="{68C1DC7C-1A18-45D8-A7E2-43C5B9576344}" type="pres">
      <dgm:prSet presAssocID="{7D96CD8C-2721-483F-94DC-90509DDBBC4F}" presName="dummy2b" presStyleCnt="0"/>
      <dgm:spPr/>
    </dgm:pt>
    <dgm:pt modelId="{964A4B4A-4891-482A-BE4F-C3B32673A45B}" type="pres">
      <dgm:prSet presAssocID="{7D96CD8C-2721-483F-94DC-90509DDBBC4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5CDC2-3B03-4386-9994-90A95DD49967}" type="pres">
      <dgm:prSet presAssocID="{7D96CD8C-2721-483F-94DC-90509DDBBC4F}" presName="wedge3" presStyleLbl="node1" presStyleIdx="2" presStyleCnt="6"/>
      <dgm:spPr/>
      <dgm:t>
        <a:bodyPr/>
        <a:lstStyle/>
        <a:p>
          <a:endParaRPr lang="en-US"/>
        </a:p>
      </dgm:t>
    </dgm:pt>
    <dgm:pt modelId="{90CFF9C4-2F6D-4E46-8E53-AA54D669DADE}" type="pres">
      <dgm:prSet presAssocID="{7D96CD8C-2721-483F-94DC-90509DDBBC4F}" presName="dummy3a" presStyleCnt="0"/>
      <dgm:spPr/>
    </dgm:pt>
    <dgm:pt modelId="{4D35244D-7263-490F-B8B6-9FEA75616A5B}" type="pres">
      <dgm:prSet presAssocID="{7D96CD8C-2721-483F-94DC-90509DDBBC4F}" presName="dummy3b" presStyleCnt="0"/>
      <dgm:spPr/>
    </dgm:pt>
    <dgm:pt modelId="{A8A905B2-AB84-4807-80D8-E402FB85D0C9}" type="pres">
      <dgm:prSet presAssocID="{7D96CD8C-2721-483F-94DC-90509DDBBC4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4C812-858B-4A80-99F2-2A96436B22F2}" type="pres">
      <dgm:prSet presAssocID="{7D96CD8C-2721-483F-94DC-90509DDBBC4F}" presName="wedge4" presStyleLbl="node1" presStyleIdx="3" presStyleCnt="6"/>
      <dgm:spPr/>
      <dgm:t>
        <a:bodyPr/>
        <a:lstStyle/>
        <a:p>
          <a:endParaRPr lang="en-US"/>
        </a:p>
      </dgm:t>
    </dgm:pt>
    <dgm:pt modelId="{8D0F66CC-23E8-4C60-A09A-DC972B4C914D}" type="pres">
      <dgm:prSet presAssocID="{7D96CD8C-2721-483F-94DC-90509DDBBC4F}" presName="dummy4a" presStyleCnt="0"/>
      <dgm:spPr/>
    </dgm:pt>
    <dgm:pt modelId="{51927410-614F-4E2F-8671-1F625E7616F9}" type="pres">
      <dgm:prSet presAssocID="{7D96CD8C-2721-483F-94DC-90509DDBBC4F}" presName="dummy4b" presStyleCnt="0"/>
      <dgm:spPr/>
    </dgm:pt>
    <dgm:pt modelId="{55E99180-B807-4702-B572-54C3D99FAD19}" type="pres">
      <dgm:prSet presAssocID="{7D96CD8C-2721-483F-94DC-90509DDBBC4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6A484-E90C-49B3-840A-5B99D82AEED1}" type="pres">
      <dgm:prSet presAssocID="{7D96CD8C-2721-483F-94DC-90509DDBBC4F}" presName="wedge5" presStyleLbl="node1" presStyleIdx="4" presStyleCnt="6"/>
      <dgm:spPr/>
      <dgm:t>
        <a:bodyPr/>
        <a:lstStyle/>
        <a:p>
          <a:endParaRPr lang="en-US"/>
        </a:p>
      </dgm:t>
    </dgm:pt>
    <dgm:pt modelId="{79A4725A-BC49-41E5-9BB9-3CF9EC81E99F}" type="pres">
      <dgm:prSet presAssocID="{7D96CD8C-2721-483F-94DC-90509DDBBC4F}" presName="dummy5a" presStyleCnt="0"/>
      <dgm:spPr/>
    </dgm:pt>
    <dgm:pt modelId="{2C20074C-EA4F-42EF-BF77-BAA1CC70CC38}" type="pres">
      <dgm:prSet presAssocID="{7D96CD8C-2721-483F-94DC-90509DDBBC4F}" presName="dummy5b" presStyleCnt="0"/>
      <dgm:spPr/>
    </dgm:pt>
    <dgm:pt modelId="{0BF4491C-1966-434D-9D00-7F7B0EE82AE6}" type="pres">
      <dgm:prSet presAssocID="{7D96CD8C-2721-483F-94DC-90509DDBBC4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C29DA-B356-4C98-8957-1EE5D997EAA9}" type="pres">
      <dgm:prSet presAssocID="{7D96CD8C-2721-483F-94DC-90509DDBBC4F}" presName="wedge6" presStyleLbl="node1" presStyleIdx="5" presStyleCnt="6" custScaleX="109836" custScaleY="100543"/>
      <dgm:spPr/>
      <dgm:t>
        <a:bodyPr/>
        <a:lstStyle/>
        <a:p>
          <a:endParaRPr lang="en-US"/>
        </a:p>
      </dgm:t>
    </dgm:pt>
    <dgm:pt modelId="{331AD47B-F9CC-4EB1-85E9-67D9E125A8E1}" type="pres">
      <dgm:prSet presAssocID="{7D96CD8C-2721-483F-94DC-90509DDBBC4F}" presName="dummy6a" presStyleCnt="0"/>
      <dgm:spPr/>
    </dgm:pt>
    <dgm:pt modelId="{40668D79-DFD2-41B6-ACEF-5120E78867E5}" type="pres">
      <dgm:prSet presAssocID="{7D96CD8C-2721-483F-94DC-90509DDBBC4F}" presName="dummy6b" presStyleCnt="0"/>
      <dgm:spPr/>
    </dgm:pt>
    <dgm:pt modelId="{3C95FDC0-0A4D-4789-9DC5-AF843885EB0F}" type="pres">
      <dgm:prSet presAssocID="{7D96CD8C-2721-483F-94DC-90509DDBBC4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DCCDF-232C-4DE8-A9D1-4CE5F0290EED}" type="pres">
      <dgm:prSet presAssocID="{7BE8AA2A-8A0E-424E-8BC9-C94956D77916}" presName="arrowWedge1" presStyleLbl="fgSibTrans2D1" presStyleIdx="0" presStyleCnt="6"/>
      <dgm:spPr/>
    </dgm:pt>
    <dgm:pt modelId="{11518EAB-2E9A-4C2F-A3FD-A890E05A0CAA}" type="pres">
      <dgm:prSet presAssocID="{DEF9C1F3-0520-45C0-A702-45D7971775A1}" presName="arrowWedge2" presStyleLbl="fgSibTrans2D1" presStyleIdx="1" presStyleCnt="6"/>
      <dgm:spPr/>
    </dgm:pt>
    <dgm:pt modelId="{FAEB8258-2B03-4C54-9E75-CAC521FFCCFF}" type="pres">
      <dgm:prSet presAssocID="{A1EF8A34-3D1B-4C45-80C3-0F4213DECC52}" presName="arrowWedge3" presStyleLbl="fgSibTrans2D1" presStyleIdx="2" presStyleCnt="6"/>
      <dgm:spPr/>
    </dgm:pt>
    <dgm:pt modelId="{FCC8BAA8-FAA6-41F8-B964-C45BFF2071DE}" type="pres">
      <dgm:prSet presAssocID="{1940CE2D-CBCD-4182-B92F-D2DAAD0FFDFF}" presName="arrowWedge4" presStyleLbl="fgSibTrans2D1" presStyleIdx="3" presStyleCnt="6"/>
      <dgm:spPr/>
    </dgm:pt>
    <dgm:pt modelId="{2A544326-FDEF-491B-B148-727660B92586}" type="pres">
      <dgm:prSet presAssocID="{EE6BFF99-7055-4E76-B283-940512639B28}" presName="arrowWedge5" presStyleLbl="fgSibTrans2D1" presStyleIdx="4" presStyleCnt="6"/>
      <dgm:spPr/>
    </dgm:pt>
    <dgm:pt modelId="{00414CEF-7670-4291-B004-4E2039C88393}" type="pres">
      <dgm:prSet presAssocID="{DFBA1565-3AFB-4CC7-B6AD-2EA8A2F53A97}" presName="arrowWedge6" presStyleLbl="fgSibTrans2D1" presStyleIdx="5" presStyleCnt="6"/>
      <dgm:spPr/>
    </dgm:pt>
  </dgm:ptLst>
  <dgm:cxnLst>
    <dgm:cxn modelId="{3B05E309-00E0-43DA-8F96-C56E8EE307C7}" srcId="{7D96CD8C-2721-483F-94DC-90509DDBBC4F}" destId="{A6946BAB-A275-4653-A057-5863EA7F5C5E}" srcOrd="2" destOrd="0" parTransId="{7DCFE92E-B3F2-4A98-B4B2-7FFBD55694FD}" sibTransId="{A1EF8A34-3D1B-4C45-80C3-0F4213DECC52}"/>
    <dgm:cxn modelId="{D0F69B88-A8AC-4AE2-AE94-DAAE4CD7B004}" srcId="{7D96CD8C-2721-483F-94DC-90509DDBBC4F}" destId="{7162B470-AFF0-4177-8FEA-475573F401F7}" srcOrd="0" destOrd="0" parTransId="{E614CA6F-319F-4DD5-814D-5AFAC2E0DF5A}" sibTransId="{7BE8AA2A-8A0E-424E-8BC9-C94956D77916}"/>
    <dgm:cxn modelId="{2A8752F8-B221-4952-800A-40B28B0F75AD}" type="presOf" srcId="{B3CD9C32-452C-4501-92A0-AECC0A736EA7}" destId="{C594C812-858B-4A80-99F2-2A96436B22F2}" srcOrd="0" destOrd="0" presId="urn:microsoft.com/office/officeart/2005/8/layout/cycle8"/>
    <dgm:cxn modelId="{4A66146C-D034-44E4-B653-D6A38202BF9D}" srcId="{7D96CD8C-2721-483F-94DC-90509DDBBC4F}" destId="{AD6B5057-5BA4-40EB-82EF-ECCA13FA9B32}" srcOrd="4" destOrd="0" parTransId="{09EC1F2F-8799-4DD5-894A-A730E0A81473}" sibTransId="{EE6BFF99-7055-4E76-B283-940512639B28}"/>
    <dgm:cxn modelId="{BE65ABEE-B5B1-43E8-9E76-F646D052134C}" srcId="{7D96CD8C-2721-483F-94DC-90509DDBBC4F}" destId="{B3CD9C32-452C-4501-92A0-AECC0A736EA7}" srcOrd="3" destOrd="0" parTransId="{355066E9-60C4-4D21-8FFB-BDDB6A14471A}" sibTransId="{1940CE2D-CBCD-4182-B92F-D2DAAD0FFDFF}"/>
    <dgm:cxn modelId="{35A45A32-D0EA-46AE-A67C-F69CEE68B048}" type="presOf" srcId="{A6946BAB-A275-4653-A057-5863EA7F5C5E}" destId="{A8A905B2-AB84-4807-80D8-E402FB85D0C9}" srcOrd="1" destOrd="0" presId="urn:microsoft.com/office/officeart/2005/8/layout/cycle8"/>
    <dgm:cxn modelId="{717F2491-7FE8-46B0-836A-627871FA4245}" type="presOf" srcId="{90D3C528-9117-4FF0-852B-C97BA2B74B18}" destId="{6D6C223A-5A29-4238-9401-DED190B2B5D0}" srcOrd="0" destOrd="0" presId="urn:microsoft.com/office/officeart/2005/8/layout/cycle8"/>
    <dgm:cxn modelId="{624D28DB-2D57-4E18-B3F0-49E193532350}" type="presOf" srcId="{A6946BAB-A275-4653-A057-5863EA7F5C5E}" destId="{1AF5CDC2-3B03-4386-9994-90A95DD49967}" srcOrd="0" destOrd="0" presId="urn:microsoft.com/office/officeart/2005/8/layout/cycle8"/>
    <dgm:cxn modelId="{0B7EC002-2201-4237-85CF-0CC39FB0C16E}" type="presOf" srcId="{90D3C528-9117-4FF0-852B-C97BA2B74B18}" destId="{964A4B4A-4891-482A-BE4F-C3B32673A45B}" srcOrd="1" destOrd="0" presId="urn:microsoft.com/office/officeart/2005/8/layout/cycle8"/>
    <dgm:cxn modelId="{B49A568E-0AF6-41EB-A2BD-77DFB2FDEDE2}" srcId="{7D96CD8C-2721-483F-94DC-90509DDBBC4F}" destId="{07723689-47B8-40E0-A16D-E2AC5F891182}" srcOrd="5" destOrd="0" parTransId="{FFAAFC35-FB13-4B0E-850B-F6638CE475BC}" sibTransId="{DFBA1565-3AFB-4CC7-B6AD-2EA8A2F53A97}"/>
    <dgm:cxn modelId="{0014B629-72C8-4D9A-9E4A-A66B113D607E}" type="presOf" srcId="{7D96CD8C-2721-483F-94DC-90509DDBBC4F}" destId="{A54B1648-BA7D-47EB-9275-B7C7D2C479A5}" srcOrd="0" destOrd="0" presId="urn:microsoft.com/office/officeart/2005/8/layout/cycle8"/>
    <dgm:cxn modelId="{A64AC4E5-04BE-4AED-A9F6-1C9321D3EDE7}" type="presOf" srcId="{AD6B5057-5BA4-40EB-82EF-ECCA13FA9B32}" destId="{0BF4491C-1966-434D-9D00-7F7B0EE82AE6}" srcOrd="1" destOrd="0" presId="urn:microsoft.com/office/officeart/2005/8/layout/cycle8"/>
    <dgm:cxn modelId="{952B9C79-F577-487E-BD33-343594C777A3}" type="presOf" srcId="{7162B470-AFF0-4177-8FEA-475573F401F7}" destId="{D495AA47-0244-47FE-A3FB-E791E61F51F8}" srcOrd="0" destOrd="0" presId="urn:microsoft.com/office/officeart/2005/8/layout/cycle8"/>
    <dgm:cxn modelId="{267E0063-26C0-43FC-8846-B70D03D0C1D1}" type="presOf" srcId="{B3CD9C32-452C-4501-92A0-AECC0A736EA7}" destId="{55E99180-B807-4702-B572-54C3D99FAD19}" srcOrd="1" destOrd="0" presId="urn:microsoft.com/office/officeart/2005/8/layout/cycle8"/>
    <dgm:cxn modelId="{4757B40A-F1D1-4E2D-B2B7-0CB9175BF629}" type="presOf" srcId="{AD6B5057-5BA4-40EB-82EF-ECCA13FA9B32}" destId="{D376A484-E90C-49B3-840A-5B99D82AEED1}" srcOrd="0" destOrd="0" presId="urn:microsoft.com/office/officeart/2005/8/layout/cycle8"/>
    <dgm:cxn modelId="{8932FFF1-1AE8-45D5-9E4D-26EDDAD7182B}" type="presOf" srcId="{07723689-47B8-40E0-A16D-E2AC5F891182}" destId="{96CC29DA-B356-4C98-8957-1EE5D997EAA9}" srcOrd="0" destOrd="0" presId="urn:microsoft.com/office/officeart/2005/8/layout/cycle8"/>
    <dgm:cxn modelId="{D4FB9C2B-C2BA-42F9-85ED-3198C5BFA39F}" type="presOf" srcId="{7162B470-AFF0-4177-8FEA-475573F401F7}" destId="{B7093A46-60F9-4FF5-A50C-263807AA60A3}" srcOrd="1" destOrd="0" presId="urn:microsoft.com/office/officeart/2005/8/layout/cycle8"/>
    <dgm:cxn modelId="{CCB1045F-2CC7-4332-92A2-6DAEA6B28645}" type="presOf" srcId="{07723689-47B8-40E0-A16D-E2AC5F891182}" destId="{3C95FDC0-0A4D-4789-9DC5-AF843885EB0F}" srcOrd="1" destOrd="0" presId="urn:microsoft.com/office/officeart/2005/8/layout/cycle8"/>
    <dgm:cxn modelId="{AC1A97CE-4C49-4F1C-B05F-243AD014ABD4}" srcId="{7D96CD8C-2721-483F-94DC-90509DDBBC4F}" destId="{90D3C528-9117-4FF0-852B-C97BA2B74B18}" srcOrd="1" destOrd="0" parTransId="{1FD12F2B-1016-4CE0-8CEC-7694AC78426A}" sibTransId="{DEF9C1F3-0520-45C0-A702-45D7971775A1}"/>
    <dgm:cxn modelId="{897D676A-F5AB-4706-AE36-443329D26ABA}" type="presParOf" srcId="{A54B1648-BA7D-47EB-9275-B7C7D2C479A5}" destId="{D495AA47-0244-47FE-A3FB-E791E61F51F8}" srcOrd="0" destOrd="0" presId="urn:microsoft.com/office/officeart/2005/8/layout/cycle8"/>
    <dgm:cxn modelId="{80F22B56-D3AF-451F-B083-F5E643CD97C2}" type="presParOf" srcId="{A54B1648-BA7D-47EB-9275-B7C7D2C479A5}" destId="{E70188AD-6291-41EA-940E-5E1C3253B9C8}" srcOrd="1" destOrd="0" presId="urn:microsoft.com/office/officeart/2005/8/layout/cycle8"/>
    <dgm:cxn modelId="{A81AF1C6-5855-4842-B09A-1E880183BAA7}" type="presParOf" srcId="{A54B1648-BA7D-47EB-9275-B7C7D2C479A5}" destId="{DC29FDF8-073A-4678-AF1E-0FF58DA7E689}" srcOrd="2" destOrd="0" presId="urn:microsoft.com/office/officeart/2005/8/layout/cycle8"/>
    <dgm:cxn modelId="{1C664E66-3939-47F0-80B6-5667B063CE80}" type="presParOf" srcId="{A54B1648-BA7D-47EB-9275-B7C7D2C479A5}" destId="{B7093A46-60F9-4FF5-A50C-263807AA60A3}" srcOrd="3" destOrd="0" presId="urn:microsoft.com/office/officeart/2005/8/layout/cycle8"/>
    <dgm:cxn modelId="{6B0B1499-54E6-4543-BA3A-DAEF934639CF}" type="presParOf" srcId="{A54B1648-BA7D-47EB-9275-B7C7D2C479A5}" destId="{6D6C223A-5A29-4238-9401-DED190B2B5D0}" srcOrd="4" destOrd="0" presId="urn:microsoft.com/office/officeart/2005/8/layout/cycle8"/>
    <dgm:cxn modelId="{CB08A99F-B255-43C0-AC29-E8D43CC407E0}" type="presParOf" srcId="{A54B1648-BA7D-47EB-9275-B7C7D2C479A5}" destId="{3A491B6B-0FC1-4000-A605-667BDAB63990}" srcOrd="5" destOrd="0" presId="urn:microsoft.com/office/officeart/2005/8/layout/cycle8"/>
    <dgm:cxn modelId="{9744E754-A666-406F-BACD-827E87D02A92}" type="presParOf" srcId="{A54B1648-BA7D-47EB-9275-B7C7D2C479A5}" destId="{68C1DC7C-1A18-45D8-A7E2-43C5B9576344}" srcOrd="6" destOrd="0" presId="urn:microsoft.com/office/officeart/2005/8/layout/cycle8"/>
    <dgm:cxn modelId="{AE6D8EDE-E0AA-4898-960B-3535D3CC276B}" type="presParOf" srcId="{A54B1648-BA7D-47EB-9275-B7C7D2C479A5}" destId="{964A4B4A-4891-482A-BE4F-C3B32673A45B}" srcOrd="7" destOrd="0" presId="urn:microsoft.com/office/officeart/2005/8/layout/cycle8"/>
    <dgm:cxn modelId="{3D4DAC88-EB2B-44C2-96FD-4B5B97C31DB6}" type="presParOf" srcId="{A54B1648-BA7D-47EB-9275-B7C7D2C479A5}" destId="{1AF5CDC2-3B03-4386-9994-90A95DD49967}" srcOrd="8" destOrd="0" presId="urn:microsoft.com/office/officeart/2005/8/layout/cycle8"/>
    <dgm:cxn modelId="{058A8428-A816-4BA8-8A3A-4BC79B78E0C0}" type="presParOf" srcId="{A54B1648-BA7D-47EB-9275-B7C7D2C479A5}" destId="{90CFF9C4-2F6D-4E46-8E53-AA54D669DADE}" srcOrd="9" destOrd="0" presId="urn:microsoft.com/office/officeart/2005/8/layout/cycle8"/>
    <dgm:cxn modelId="{B6AC7595-1BDB-413C-9FD4-2745218BE0E8}" type="presParOf" srcId="{A54B1648-BA7D-47EB-9275-B7C7D2C479A5}" destId="{4D35244D-7263-490F-B8B6-9FEA75616A5B}" srcOrd="10" destOrd="0" presId="urn:microsoft.com/office/officeart/2005/8/layout/cycle8"/>
    <dgm:cxn modelId="{1A7F99A3-E9A7-4512-9B9D-800A7F093E91}" type="presParOf" srcId="{A54B1648-BA7D-47EB-9275-B7C7D2C479A5}" destId="{A8A905B2-AB84-4807-80D8-E402FB85D0C9}" srcOrd="11" destOrd="0" presId="urn:microsoft.com/office/officeart/2005/8/layout/cycle8"/>
    <dgm:cxn modelId="{9D0EBD45-5B3D-4157-90DD-A15BB57D04A3}" type="presParOf" srcId="{A54B1648-BA7D-47EB-9275-B7C7D2C479A5}" destId="{C594C812-858B-4A80-99F2-2A96436B22F2}" srcOrd="12" destOrd="0" presId="urn:microsoft.com/office/officeart/2005/8/layout/cycle8"/>
    <dgm:cxn modelId="{8E90FE8B-B3B7-45F3-B7CB-6000E4800FE5}" type="presParOf" srcId="{A54B1648-BA7D-47EB-9275-B7C7D2C479A5}" destId="{8D0F66CC-23E8-4C60-A09A-DC972B4C914D}" srcOrd="13" destOrd="0" presId="urn:microsoft.com/office/officeart/2005/8/layout/cycle8"/>
    <dgm:cxn modelId="{65980A19-0364-4350-B972-D64AE871D9DA}" type="presParOf" srcId="{A54B1648-BA7D-47EB-9275-B7C7D2C479A5}" destId="{51927410-614F-4E2F-8671-1F625E7616F9}" srcOrd="14" destOrd="0" presId="urn:microsoft.com/office/officeart/2005/8/layout/cycle8"/>
    <dgm:cxn modelId="{71934078-C71A-4898-9597-D140734CEECC}" type="presParOf" srcId="{A54B1648-BA7D-47EB-9275-B7C7D2C479A5}" destId="{55E99180-B807-4702-B572-54C3D99FAD19}" srcOrd="15" destOrd="0" presId="urn:microsoft.com/office/officeart/2005/8/layout/cycle8"/>
    <dgm:cxn modelId="{1E3C1382-8B12-4D7B-A539-78D726943466}" type="presParOf" srcId="{A54B1648-BA7D-47EB-9275-B7C7D2C479A5}" destId="{D376A484-E90C-49B3-840A-5B99D82AEED1}" srcOrd="16" destOrd="0" presId="urn:microsoft.com/office/officeart/2005/8/layout/cycle8"/>
    <dgm:cxn modelId="{4CAD5576-525D-4026-9B7D-3A890B6A8BF7}" type="presParOf" srcId="{A54B1648-BA7D-47EB-9275-B7C7D2C479A5}" destId="{79A4725A-BC49-41E5-9BB9-3CF9EC81E99F}" srcOrd="17" destOrd="0" presId="urn:microsoft.com/office/officeart/2005/8/layout/cycle8"/>
    <dgm:cxn modelId="{7FC991A5-D081-4600-8C9E-CF92CDE3B38E}" type="presParOf" srcId="{A54B1648-BA7D-47EB-9275-B7C7D2C479A5}" destId="{2C20074C-EA4F-42EF-BF77-BAA1CC70CC38}" srcOrd="18" destOrd="0" presId="urn:microsoft.com/office/officeart/2005/8/layout/cycle8"/>
    <dgm:cxn modelId="{FC5901FE-524B-4F22-A980-77424B4B1C23}" type="presParOf" srcId="{A54B1648-BA7D-47EB-9275-B7C7D2C479A5}" destId="{0BF4491C-1966-434D-9D00-7F7B0EE82AE6}" srcOrd="19" destOrd="0" presId="urn:microsoft.com/office/officeart/2005/8/layout/cycle8"/>
    <dgm:cxn modelId="{B2D40E2C-7E4E-415B-BE72-8EE6C7C01BA1}" type="presParOf" srcId="{A54B1648-BA7D-47EB-9275-B7C7D2C479A5}" destId="{96CC29DA-B356-4C98-8957-1EE5D997EAA9}" srcOrd="20" destOrd="0" presId="urn:microsoft.com/office/officeart/2005/8/layout/cycle8"/>
    <dgm:cxn modelId="{61425056-9D0F-4032-BB71-5B8AC83B9987}" type="presParOf" srcId="{A54B1648-BA7D-47EB-9275-B7C7D2C479A5}" destId="{331AD47B-F9CC-4EB1-85E9-67D9E125A8E1}" srcOrd="21" destOrd="0" presId="urn:microsoft.com/office/officeart/2005/8/layout/cycle8"/>
    <dgm:cxn modelId="{E94A0413-ADDE-4D07-9123-A52AD8771E3C}" type="presParOf" srcId="{A54B1648-BA7D-47EB-9275-B7C7D2C479A5}" destId="{40668D79-DFD2-41B6-ACEF-5120E78867E5}" srcOrd="22" destOrd="0" presId="urn:microsoft.com/office/officeart/2005/8/layout/cycle8"/>
    <dgm:cxn modelId="{6A7056D4-E97B-4AA5-A915-215A1802C259}" type="presParOf" srcId="{A54B1648-BA7D-47EB-9275-B7C7D2C479A5}" destId="{3C95FDC0-0A4D-4789-9DC5-AF843885EB0F}" srcOrd="23" destOrd="0" presId="urn:microsoft.com/office/officeart/2005/8/layout/cycle8"/>
    <dgm:cxn modelId="{F22D455B-FD43-49DB-8B9C-127B8093BC75}" type="presParOf" srcId="{A54B1648-BA7D-47EB-9275-B7C7D2C479A5}" destId="{561DCCDF-232C-4DE8-A9D1-4CE5F0290EED}" srcOrd="24" destOrd="0" presId="urn:microsoft.com/office/officeart/2005/8/layout/cycle8"/>
    <dgm:cxn modelId="{A0980F64-3AB5-4AF4-9467-F8682ABDF8FC}" type="presParOf" srcId="{A54B1648-BA7D-47EB-9275-B7C7D2C479A5}" destId="{11518EAB-2E9A-4C2F-A3FD-A890E05A0CAA}" srcOrd="25" destOrd="0" presId="urn:microsoft.com/office/officeart/2005/8/layout/cycle8"/>
    <dgm:cxn modelId="{CB5A68C2-579A-456E-A991-74917870D717}" type="presParOf" srcId="{A54B1648-BA7D-47EB-9275-B7C7D2C479A5}" destId="{FAEB8258-2B03-4C54-9E75-CAC521FFCCFF}" srcOrd="26" destOrd="0" presId="urn:microsoft.com/office/officeart/2005/8/layout/cycle8"/>
    <dgm:cxn modelId="{230E8A72-F8CB-439D-A847-C360D322D95E}" type="presParOf" srcId="{A54B1648-BA7D-47EB-9275-B7C7D2C479A5}" destId="{FCC8BAA8-FAA6-41F8-B964-C45BFF2071DE}" srcOrd="27" destOrd="0" presId="urn:microsoft.com/office/officeart/2005/8/layout/cycle8"/>
    <dgm:cxn modelId="{4A090AE7-58DF-4EF8-8DC1-049DBD7B931E}" type="presParOf" srcId="{A54B1648-BA7D-47EB-9275-B7C7D2C479A5}" destId="{2A544326-FDEF-491B-B148-727660B92586}" srcOrd="28" destOrd="0" presId="urn:microsoft.com/office/officeart/2005/8/layout/cycle8"/>
    <dgm:cxn modelId="{90C4FFA1-454F-4903-88C3-2E36D2FC2904}" type="presParOf" srcId="{A54B1648-BA7D-47EB-9275-B7C7D2C479A5}" destId="{00414CEF-7670-4291-B004-4E2039C88393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5AA47-0244-47FE-A3FB-E791E61F51F8}">
      <dsp:nvSpPr>
        <dsp:cNvPr id="0" name=""/>
        <dsp:cNvSpPr/>
      </dsp:nvSpPr>
      <dsp:spPr>
        <a:xfrm>
          <a:off x="2021995" y="196043"/>
          <a:ext cx="3053432" cy="2816352"/>
        </a:xfrm>
        <a:prstGeom prst="pie">
          <a:avLst>
            <a:gd name="adj1" fmla="val 16200000"/>
            <a:gd name="adj2" fmla="val 19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 </a:t>
          </a:r>
          <a:r>
            <a:rPr lang="en-US" sz="1500" kern="1200" dirty="0" smtClean="0"/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বন্ধু</a:t>
          </a:r>
          <a:endParaRPr lang="en-US" sz="2000" kern="1200" dirty="0"/>
        </a:p>
      </dsp:txBody>
      <dsp:txXfrm>
        <a:off x="3621412" y="555799"/>
        <a:ext cx="799708" cy="569976"/>
      </dsp:txXfrm>
    </dsp:sp>
    <dsp:sp modelId="{6D6C223A-5A29-4238-9401-DED190B2B5D0}">
      <dsp:nvSpPr>
        <dsp:cNvPr id="0" name=""/>
        <dsp:cNvSpPr/>
      </dsp:nvSpPr>
      <dsp:spPr>
        <a:xfrm>
          <a:off x="2174063" y="254047"/>
          <a:ext cx="2816352" cy="2816352"/>
        </a:xfrm>
        <a:prstGeom prst="pie">
          <a:avLst>
            <a:gd name="adj1" fmla="val 19800000"/>
            <a:gd name="adj2" fmla="val 180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 </a:t>
          </a:r>
          <a:r>
            <a:rPr lang="en-US" sz="1500" kern="1200" dirty="0" smtClean="0"/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গাড়ী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চালক</a:t>
          </a:r>
          <a:endParaRPr lang="en-US" sz="2000" kern="1200" dirty="0"/>
        </a:p>
      </dsp:txBody>
      <dsp:txXfrm>
        <a:off x="4085159" y="1393999"/>
        <a:ext cx="771144" cy="553212"/>
      </dsp:txXfrm>
    </dsp:sp>
    <dsp:sp modelId="{1AF5CDC2-3B03-4386-9994-90A95DD49967}">
      <dsp:nvSpPr>
        <dsp:cNvPr id="0" name=""/>
        <dsp:cNvSpPr/>
      </dsp:nvSpPr>
      <dsp:spPr>
        <a:xfrm>
          <a:off x="2140535" y="312050"/>
          <a:ext cx="2816352" cy="2816352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</a:t>
          </a:r>
          <a:r>
            <a:rPr lang="en-US" sz="2000" kern="1200" dirty="0" smtClean="0"/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মামা</a:t>
          </a:r>
          <a:endParaRPr lang="en-US" sz="2000" kern="1200" dirty="0"/>
        </a:p>
      </dsp:txBody>
      <dsp:txXfrm>
        <a:off x="3615767" y="2215435"/>
        <a:ext cx="737616" cy="569976"/>
      </dsp:txXfrm>
    </dsp:sp>
    <dsp:sp modelId="{C594C812-858B-4A80-99F2-2A96436B22F2}">
      <dsp:nvSpPr>
        <dsp:cNvPr id="0" name=""/>
        <dsp:cNvSpPr/>
      </dsp:nvSpPr>
      <dsp:spPr>
        <a:xfrm>
          <a:off x="2073479" y="312050"/>
          <a:ext cx="2816352" cy="2816352"/>
        </a:xfrm>
        <a:prstGeom prst="pie">
          <a:avLst>
            <a:gd name="adj1" fmla="val 5400000"/>
            <a:gd name="adj2" fmla="val 900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 </a:t>
          </a:r>
          <a:r>
            <a:rPr lang="en-US" sz="1500" kern="1200" dirty="0" smtClean="0"/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বাবলু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ভাই</a:t>
          </a:r>
          <a:endParaRPr lang="en-US" sz="2000" kern="1200" dirty="0"/>
        </a:p>
      </dsp:txBody>
      <dsp:txXfrm>
        <a:off x="2676983" y="2215435"/>
        <a:ext cx="737616" cy="569976"/>
      </dsp:txXfrm>
    </dsp:sp>
    <dsp:sp modelId="{D376A484-E90C-49B3-840A-5B99D82AEED1}">
      <dsp:nvSpPr>
        <dsp:cNvPr id="0" name=""/>
        <dsp:cNvSpPr/>
      </dsp:nvSpPr>
      <dsp:spPr>
        <a:xfrm>
          <a:off x="2039951" y="254047"/>
          <a:ext cx="2816352" cy="2816352"/>
        </a:xfrm>
        <a:prstGeom prst="pie">
          <a:avLst>
            <a:gd name="adj1" fmla="val 9000000"/>
            <a:gd name="adj2" fmla="val 1260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মিতা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আপা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 </a:t>
          </a:r>
          <a:endParaRPr lang="en-US" sz="1500" kern="1200" dirty="0">
            <a:latin typeface="NikoshBAN" pitchFamily="2" charset="0"/>
            <a:cs typeface="NikoshBAN" pitchFamily="2" charset="0"/>
          </a:endParaRPr>
        </a:p>
      </dsp:txBody>
      <dsp:txXfrm>
        <a:off x="2174063" y="1393999"/>
        <a:ext cx="771144" cy="553212"/>
      </dsp:txXfrm>
    </dsp:sp>
    <dsp:sp modelId="{96CC29DA-B356-4C98-8957-1EE5D997EAA9}">
      <dsp:nvSpPr>
        <dsp:cNvPr id="0" name=""/>
        <dsp:cNvSpPr/>
      </dsp:nvSpPr>
      <dsp:spPr>
        <a:xfrm>
          <a:off x="1934971" y="188397"/>
          <a:ext cx="3093368" cy="2831644"/>
        </a:xfrm>
        <a:prstGeom prst="pie">
          <a:avLst>
            <a:gd name="adj1" fmla="val 126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</a:t>
          </a:r>
          <a:r>
            <a:rPr lang="en-US" sz="2000" kern="1200" dirty="0" smtClean="0"/>
            <a:t> 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বিড়াল</a:t>
          </a:r>
          <a:endParaRPr lang="en-US" sz="2000" kern="1200" dirty="0"/>
        </a:p>
      </dsp:txBody>
      <dsp:txXfrm>
        <a:off x="2597836" y="550106"/>
        <a:ext cx="810167" cy="573070"/>
      </dsp:txXfrm>
    </dsp:sp>
    <dsp:sp modelId="{561DCCDF-232C-4DE8-A9D1-4CE5F0290EED}">
      <dsp:nvSpPr>
        <dsp:cNvPr id="0" name=""/>
        <dsp:cNvSpPr/>
      </dsp:nvSpPr>
      <dsp:spPr>
        <a:xfrm>
          <a:off x="1964444" y="21698"/>
          <a:ext cx="3165043" cy="3165043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18EAB-2E9A-4C2F-A3FD-A890E05A0CAA}">
      <dsp:nvSpPr>
        <dsp:cNvPr id="0" name=""/>
        <dsp:cNvSpPr/>
      </dsp:nvSpPr>
      <dsp:spPr>
        <a:xfrm>
          <a:off x="1999615" y="79701"/>
          <a:ext cx="3165043" cy="3165043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B8258-2B03-4C54-9E75-CAC521FFCCFF}">
      <dsp:nvSpPr>
        <dsp:cNvPr id="0" name=""/>
        <dsp:cNvSpPr/>
      </dsp:nvSpPr>
      <dsp:spPr>
        <a:xfrm>
          <a:off x="1966087" y="137705"/>
          <a:ext cx="3165043" cy="3165043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8BAA8-FAA6-41F8-B964-C45BFF2071DE}">
      <dsp:nvSpPr>
        <dsp:cNvPr id="0" name=""/>
        <dsp:cNvSpPr/>
      </dsp:nvSpPr>
      <dsp:spPr>
        <a:xfrm>
          <a:off x="1899237" y="137705"/>
          <a:ext cx="3165043" cy="3165043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44326-FDEF-491B-B148-727660B92586}">
      <dsp:nvSpPr>
        <dsp:cNvPr id="0" name=""/>
        <dsp:cNvSpPr/>
      </dsp:nvSpPr>
      <dsp:spPr>
        <a:xfrm>
          <a:off x="1865709" y="79701"/>
          <a:ext cx="3165043" cy="3165043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14CEF-7670-4291-B004-4E2039C88393}">
      <dsp:nvSpPr>
        <dsp:cNvPr id="0" name=""/>
        <dsp:cNvSpPr/>
      </dsp:nvSpPr>
      <dsp:spPr>
        <a:xfrm>
          <a:off x="1897292" y="21599"/>
          <a:ext cx="3165043" cy="3165043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3.gif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microsoft.com/office/2007/relationships/hdphoto" Target="../media/hdphoto2.wdp"/><Relationship Id="rId9" Type="http://schemas.openxmlformats.org/officeDocument/2006/relationships/image" Target="../media/image25.gif"/><Relationship Id="rId1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6186309"/>
          </a:xfrm>
          <a:prstGeom prst="rect">
            <a:avLst/>
          </a:prstGeom>
          <a:pattFill prst="open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 w="190500" cmpd="tri">
            <a:solidFill>
              <a:srgbClr val="92D050"/>
            </a:solidFill>
          </a:ln>
          <a:scene3d>
            <a:camera prst="orthographicFront"/>
            <a:lightRig rig="threePt" dir="t"/>
          </a:scene3d>
          <a:sp3d extrusionH="152400" contourW="95250">
            <a:bevelT w="400050" h="292100" prst="angle"/>
            <a:bevelB w="584200" h="584200"/>
            <a:extrusionClr>
              <a:srgbClr val="FF0000"/>
            </a:extrusionClr>
            <a:contourClr>
              <a:srgbClr val="002060"/>
            </a:contour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" b="4093"/>
          <a:stretch/>
        </p:blipFill>
        <p:spPr>
          <a:xfrm>
            <a:off x="685800" y="609600"/>
            <a:ext cx="7848600" cy="53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533400"/>
            <a:ext cx="7010400" cy="1752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/>
          <p:cNvSpPr/>
          <p:nvPr/>
        </p:nvSpPr>
        <p:spPr>
          <a:xfrm>
            <a:off x="689752" y="2438400"/>
            <a:ext cx="7539848" cy="38100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বসেছে।শিশির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বিরক্ত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!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 ও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শ্রীমঙ্গল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যাচ্ছ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?”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কাথার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ওভাবেই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কাথার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হ্যা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হ্যা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ফ্লাস্কে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?”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65105" cy="445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61" y="304800"/>
            <a:ext cx="500539" cy="4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772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1EA4EE-FA3B-4F42-9237-29FA8F1521B2}"/>
              </a:ext>
            </a:extLst>
          </p:cNvPr>
          <p:cNvSpPr txBox="1"/>
          <p:nvPr/>
        </p:nvSpPr>
        <p:spPr>
          <a:xfrm>
            <a:off x="1730188" y="457200"/>
            <a:ext cx="5148943" cy="9054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খুঁজি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67428"/>
            <a:ext cx="7162800" cy="4062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ঘটনায়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তথ্যে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৬ক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Times New Roman" pitchFamily="18" charset="0"/>
                <a:cs typeface="NikoshBAN" pitchFamily="2" charset="0"/>
              </a:rPr>
              <a:t>5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W</a:t>
            </a:r>
            <a:r>
              <a:rPr lang="en-US" sz="4000" dirty="0">
                <a:latin typeface="Times New Roman" pitchFamily="18" charset="0"/>
                <a:cs typeface="NikoshBAN" pitchFamily="2" charset="0"/>
              </a:rPr>
              <a:t>1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H 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7" y="304800"/>
            <a:ext cx="465105" cy="445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04800"/>
            <a:ext cx="500539" cy="497109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802406"/>
            <a:ext cx="7891939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52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2388"/>
            <a:ext cx="83058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74668"/>
              </p:ext>
            </p:extLst>
          </p:nvPr>
        </p:nvGraphicFramePr>
        <p:xfrm>
          <a:off x="977153" y="2286000"/>
          <a:ext cx="7239000" cy="3786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9266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শিশির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ঘুমিয়ে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পড়ল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কখন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রাতে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কোথায়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বিছানায়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কেন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সকালে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উঠতে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হবে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কিভাবে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জুতা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পড়ে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990600" y="533400"/>
            <a:ext cx="7086600" cy="1524000"/>
          </a:xfrm>
          <a:prstGeom prst="downArrowCallout">
            <a:avLst/>
          </a:prstGeom>
          <a:pattFill prst="openDmnd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বাকিগুলো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7" y="304800"/>
            <a:ext cx="465105" cy="445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61" y="304800"/>
            <a:ext cx="500539" cy="4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61999" y="714473"/>
            <a:ext cx="7696200" cy="556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একসঙ্গে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পরিপূর্ণ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প্রসারের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মুহূর্তে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ভুলবশত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ফেলি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ছোট-বড়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একজনকে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বোঝার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৬ক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রাখবো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৬ক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7" y="304800"/>
            <a:ext cx="465105" cy="445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61" y="304800"/>
            <a:ext cx="500539" cy="49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304800"/>
            <a:ext cx="449580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4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তথ্যে</a:t>
            </a:r>
            <a:r>
              <a:rPr lang="en-US" sz="24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2400" b="1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own Ribbon 2"/>
          <p:cNvSpPr/>
          <p:nvPr/>
        </p:nvSpPr>
        <p:spPr>
          <a:xfrm>
            <a:off x="2209800" y="685800"/>
            <a:ext cx="4724400" cy="838200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 smtClean="0"/>
          </a:p>
          <a:p>
            <a:r>
              <a:rPr lang="en-US" sz="2800" b="1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2800" b="1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648200"/>
            <a:ext cx="7543800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ea typeface="Segoe UI Symbol" pitchFamily="34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দৈনন্দিন জীবনে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তথ্যে </a:t>
            </a:r>
            <a:r>
              <a:rPr lang="as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য়ো</a:t>
            </a:r>
            <a:r>
              <a:rPr lang="as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 </a:t>
            </a:r>
            <a:r>
              <a:rPr lang="as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ea typeface="Segoe UI Symbol" pitchFamily="34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Segoe UI Symbol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ea typeface="Segoe UI Symbol" pitchFamily="34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Segoe UI Symbol" pitchFamily="34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2060"/>
              </a:solidFill>
              <a:latin typeface="Shonar Bangla" pitchFamily="34" charset="0"/>
              <a:ea typeface="Segoe UI Symbol" pitchFamily="34" charset="0"/>
            </a:endParaRPr>
          </a:p>
        </p:txBody>
      </p:sp>
      <p:pic>
        <p:nvPicPr>
          <p:cNvPr id="5" name="Picture 2" descr="C:\Users\Md.Yousufe\Desktop\images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562600" cy="2743200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7" y="304800"/>
            <a:ext cx="465105" cy="445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61" y="304800"/>
            <a:ext cx="500539" cy="497109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447" y="5802406"/>
            <a:ext cx="8030353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94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1905000" y="381000"/>
            <a:ext cx="4648200" cy="495300"/>
          </a:xfrm>
          <a:prstGeom prst="wedgeEllipseCallout">
            <a:avLst>
              <a:gd name="adj1" fmla="val -17940"/>
              <a:gd name="adj2" fmla="val 1032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সেশনের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1999" y="1143000"/>
            <a:ext cx="7467601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প্রতিটির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ঘোরাবে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একদিকে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নেবে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বাক্যাংশ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বাক্যাংশ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বাক্যাংশগুলো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একইভাবে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তুমিও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48928201"/>
              </p:ext>
            </p:extLst>
          </p:nvPr>
        </p:nvGraphicFramePr>
        <p:xfrm>
          <a:off x="838200" y="2895601"/>
          <a:ext cx="7010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65105" cy="445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61" y="304800"/>
            <a:ext cx="500539" cy="4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495AA47-0244-47FE-A3FB-E791E61F5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D495AA47-0244-47FE-A3FB-E791E61F5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D495AA47-0244-47FE-A3FB-E791E61F5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1DCCDF-232C-4DE8-A9D1-4CE5F0290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561DCCDF-232C-4DE8-A9D1-4CE5F0290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561DCCDF-232C-4DE8-A9D1-4CE5F0290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6C223A-5A29-4238-9401-DED190B2B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6D6C223A-5A29-4238-9401-DED190B2B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6D6C223A-5A29-4238-9401-DED190B2B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518EAB-2E9A-4C2F-A3FD-A890E05A0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11518EAB-2E9A-4C2F-A3FD-A890E05A0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11518EAB-2E9A-4C2F-A3FD-A890E05A0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AF5CDC2-3B03-4386-9994-90A95DD49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dgm id="{1AF5CDC2-3B03-4386-9994-90A95DD49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1AF5CDC2-3B03-4386-9994-90A95DD49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EB8258-2B03-4C54-9E75-CAC521FFC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FAEB8258-2B03-4C54-9E75-CAC521FFC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FAEB8258-2B03-4C54-9E75-CAC521FFC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94C812-858B-4A80-99F2-2A96436B2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C594C812-858B-4A80-99F2-2A96436B2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C594C812-858B-4A80-99F2-2A96436B2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C8BAA8-FAA6-41F8-B964-C45BFF207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graphicEl>
                                              <a:dgm id="{FCC8BAA8-FAA6-41F8-B964-C45BFF207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FCC8BAA8-FAA6-41F8-B964-C45BFF207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76A484-E90C-49B3-840A-5B99D82A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D376A484-E90C-49B3-840A-5B99D82A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D376A484-E90C-49B3-840A-5B99D82A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544326-FDEF-491B-B148-727660B9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graphicEl>
                                              <a:dgm id="{2A544326-FDEF-491B-B148-727660B9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graphicEl>
                                              <a:dgm id="{2A544326-FDEF-491B-B148-727660B9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CC29DA-B356-4C98-8957-1EE5D997E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96CC29DA-B356-4C98-8957-1EE5D997E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96CC29DA-B356-4C98-8957-1EE5D997E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414CEF-7670-4291-B004-4E2039C8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00414CEF-7670-4291-B004-4E2039C8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00414CEF-7670-4291-B004-4E2039C8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Graphic spid="10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own Ribbon 2"/>
          <p:cNvSpPr/>
          <p:nvPr/>
        </p:nvSpPr>
        <p:spPr>
          <a:xfrm>
            <a:off x="1524000" y="563967"/>
            <a:ext cx="5791200" cy="796835"/>
          </a:xfrm>
          <a:prstGeom prst="ribbon">
            <a:avLst>
              <a:gd name="adj1" fmla="val 1759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8893" y="4495800"/>
            <a:ext cx="75438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দৈনন্দিন জীবনে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as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৬ক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18" charset="0"/>
                <a:cs typeface="Shonar Bangla" pitchFamily="18" charset="0"/>
              </a:rPr>
              <a:t>গুরুত্বপূর্ণ</a:t>
            </a:r>
            <a:r>
              <a:rPr lang="en-US" b="1" dirty="0" smtClean="0">
                <a:solidFill>
                  <a:schemeClr val="tx1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18" charset="0"/>
                <a:cs typeface="Shonar Bangla" pitchFamily="18" charset="0"/>
              </a:rPr>
              <a:t>তা</a:t>
            </a:r>
            <a:r>
              <a:rPr lang="en-US" b="1" dirty="0" smtClean="0">
                <a:solidFill>
                  <a:schemeClr val="tx1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18" charset="0"/>
                <a:cs typeface="Shonar Bangla" pitchFamily="18" charset="0"/>
              </a:rPr>
              <a:t>বর্ণনা</a:t>
            </a:r>
            <a:r>
              <a:rPr lang="en-US" b="1" dirty="0" smtClean="0">
                <a:solidFill>
                  <a:schemeClr val="tx1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18" charset="0"/>
                <a:cs typeface="Shonar Bangla" pitchFamily="18" charset="0"/>
              </a:rPr>
              <a:t>কর</a:t>
            </a:r>
            <a:r>
              <a:rPr lang="en-US" b="1" dirty="0" smtClean="0">
                <a:solidFill>
                  <a:schemeClr val="tx1"/>
                </a:solidFill>
                <a:latin typeface="Shonar Bangla" pitchFamily="18" charset="0"/>
                <a:cs typeface="Shonar Bangla" pitchFamily="18" charset="0"/>
              </a:rPr>
              <a:t>।</a:t>
            </a:r>
            <a:r>
              <a:rPr lang="bn-BD" b="1" dirty="0" smtClean="0">
                <a:solidFill>
                  <a:schemeClr val="tx1"/>
                </a:solidFill>
                <a:latin typeface="Shonar Bangla" pitchFamily="18" charset="0"/>
                <a:cs typeface="Shonar Bangla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Shonar Bangla" pitchFamily="18" charset="0"/>
              <a:cs typeface="Shonar Bangla" pitchFamily="18" charset="0"/>
            </a:endParaRPr>
          </a:p>
        </p:txBody>
      </p:sp>
      <p:pic>
        <p:nvPicPr>
          <p:cNvPr id="5" name="Picture 2" descr="C:\Users\Md.Yousufe\Desktop\Imaj\images১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791200" cy="281940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7" y="341091"/>
            <a:ext cx="465105" cy="445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61" y="341091"/>
            <a:ext cx="500539" cy="497109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19" y="5802406"/>
            <a:ext cx="7923481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71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3B3CCD9-7877-4BB3-BF6E-BE633AF84B3C}"/>
              </a:ext>
            </a:extLst>
          </p:cNvPr>
          <p:cNvSpPr/>
          <p:nvPr/>
        </p:nvSpPr>
        <p:spPr>
          <a:xfrm>
            <a:off x="2933699" y="449371"/>
            <a:ext cx="2781302" cy="61742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81637E-E420-48D5-AAC4-14760628DCE1}"/>
              </a:ext>
            </a:extLst>
          </p:cNvPr>
          <p:cNvSpPr txBox="1"/>
          <p:nvPr/>
        </p:nvSpPr>
        <p:spPr>
          <a:xfrm>
            <a:off x="838200" y="1371600"/>
            <a:ext cx="739139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5" name="Flowchart: Terminator 4"/>
          <p:cNvSpPr/>
          <p:nvPr/>
        </p:nvSpPr>
        <p:spPr>
          <a:xfrm>
            <a:off x="1371600" y="2741289"/>
            <a:ext cx="6324600" cy="5334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আলেকে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লিখব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13863"/>
              </p:ext>
            </p:extLst>
          </p:nvPr>
        </p:nvGraphicFramePr>
        <p:xfrm>
          <a:off x="838200" y="3505200"/>
          <a:ext cx="7391398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5699"/>
                <a:gridCol w="3695699"/>
              </a:tblGrid>
              <a:tr h="48260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কোথায়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কেন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কখন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7" y="304800"/>
            <a:ext cx="465105" cy="445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61" y="304800"/>
            <a:ext cx="500539" cy="497109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19" y="5802406"/>
            <a:ext cx="7923481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88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4005" y="4038600"/>
            <a:ext cx="7562327" cy="1676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বাক্যাংশ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বাক্যাংশগুলো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5999" y="533400"/>
            <a:ext cx="4267201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spc="5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spc="5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96935"/>
            <a:ext cx="4486000" cy="234319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553200" y="1020151"/>
            <a:ext cx="1723132" cy="2819975"/>
            <a:chOff x="8962240" y="714516"/>
            <a:chExt cx="2778094" cy="54409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2557" y="3239620"/>
              <a:ext cx="1427777" cy="28894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40" y="3239620"/>
              <a:ext cx="1428750" cy="28894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074" y="5134090"/>
              <a:ext cx="1066800" cy="9334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9871" y="5126000"/>
              <a:ext cx="1066800" cy="9334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896" y="714516"/>
              <a:ext cx="1898329" cy="54265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1307" y="3309495"/>
              <a:ext cx="1400175" cy="26537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740" y="4884792"/>
              <a:ext cx="785817" cy="10682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03300" y="4878963"/>
              <a:ext cx="741932" cy="10740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576" y="5479211"/>
              <a:ext cx="1657955" cy="67627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7" y="304800"/>
            <a:ext cx="465105" cy="4455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61" y="304800"/>
            <a:ext cx="500539" cy="497109"/>
          </a:xfrm>
          <a:prstGeom prst="rect">
            <a:avLst/>
          </a:prstGeom>
        </p:spPr>
      </p:pic>
      <p:pic>
        <p:nvPicPr>
          <p:cNvPr id="18" name="Picture 17" descr="flowerruler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319" y="5802406"/>
            <a:ext cx="7923481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93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533400"/>
            <a:ext cx="7391400" cy="304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8800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8800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88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8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spc="50" dirty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9475" y="3276601"/>
            <a:ext cx="7782525" cy="2873170"/>
            <a:chOff x="-158285" y="5292604"/>
            <a:chExt cx="1300367" cy="172322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9" name="Picture 8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0" name="Picture 9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7" name="Picture 6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8" name="Picture 7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7" y="304800"/>
            <a:ext cx="465105" cy="445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61" y="304800"/>
            <a:ext cx="500539" cy="4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2296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4" y="2057400"/>
            <a:ext cx="7665246" cy="4201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5" y="542583"/>
            <a:ext cx="1950245" cy="1954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Vertical Scroll 6"/>
          <p:cNvSpPr/>
          <p:nvPr/>
        </p:nvSpPr>
        <p:spPr>
          <a:xfrm>
            <a:off x="3505200" y="601184"/>
            <a:ext cx="4038600" cy="918608"/>
          </a:xfrm>
          <a:prstGeom prst="vertic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69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228600"/>
            <a:ext cx="8281718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Md.Yousufe\Desktop\IMG_20230115_023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48831"/>
            <a:ext cx="2752165" cy="341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780312" y="1748501"/>
            <a:ext cx="4706088" cy="37856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শ্রেণীঃ-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প্রযুত্তি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অভিজ্ঞতাঃ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পাটঃ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২-২০২৩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743200" y="381000"/>
            <a:ext cx="3352800" cy="1143000"/>
          </a:xfrm>
          <a:prstGeom prst="horizont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     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465105" cy="445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61" y="304800"/>
            <a:ext cx="500539" cy="497109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19" y="5802406"/>
            <a:ext cx="7923481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7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381000"/>
            <a:ext cx="4343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64" y="990600"/>
            <a:ext cx="7195066" cy="3200399"/>
          </a:xfrm>
          <a:prstGeom prst="rect">
            <a:avLst/>
          </a:prstGeom>
          <a:ln w="53975" cmpd="dbl">
            <a:solidFill>
              <a:schemeClr val="tx1"/>
            </a:solidFill>
          </a:ln>
        </p:spPr>
      </p:pic>
      <p:sp>
        <p:nvSpPr>
          <p:cNvPr id="5" name="Horizontal Scroll 4"/>
          <p:cNvSpPr/>
          <p:nvPr/>
        </p:nvSpPr>
        <p:spPr>
          <a:xfrm>
            <a:off x="914401" y="4343400"/>
            <a:ext cx="7293530" cy="1447800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465105" cy="445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61" y="304800"/>
            <a:ext cx="500539" cy="497109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19" y="5867400"/>
            <a:ext cx="7923481" cy="43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64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1447800" y="1676400"/>
            <a:ext cx="5715000" cy="3886200"/>
          </a:xfrm>
          <a:prstGeom prst="verticalScroll">
            <a:avLst/>
          </a:prstGeom>
          <a:pattFill prst="openDmnd">
            <a:fgClr>
              <a:srgbClr val="00B050"/>
            </a:fgClr>
            <a:bgClr>
              <a:schemeClr val="bg1"/>
            </a:bgClr>
          </a:pattFill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228600"/>
            <a:ext cx="8382000" cy="6186309"/>
          </a:xfrm>
          <a:prstGeom prst="rect">
            <a:avLst/>
          </a:prstGeom>
          <a:noFill/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0700" y="801909"/>
            <a:ext cx="5638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869095"/>
              </p:ext>
            </p:extLst>
          </p:nvPr>
        </p:nvGraphicFramePr>
        <p:xfrm>
          <a:off x="3126646" y="3048000"/>
          <a:ext cx="2387459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6646" y="3048000"/>
                        <a:ext cx="2387459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2610"/>
            <a:ext cx="465105" cy="445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61" y="304800"/>
            <a:ext cx="500539" cy="497109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19" y="5802406"/>
            <a:ext cx="7923481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79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399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797357"/>
            <a:ext cx="55626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2610"/>
            <a:ext cx="465105" cy="44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61" y="304800"/>
            <a:ext cx="500539" cy="49710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98505" y="1752600"/>
            <a:ext cx="7209425" cy="3657600"/>
            <a:chOff x="998505" y="1752600"/>
            <a:chExt cx="7209425" cy="3657600"/>
          </a:xfrm>
        </p:grpSpPr>
        <p:grpSp>
          <p:nvGrpSpPr>
            <p:cNvPr id="7" name="Group 6"/>
            <p:cNvGrpSpPr/>
            <p:nvPr/>
          </p:nvGrpSpPr>
          <p:grpSpPr>
            <a:xfrm>
              <a:off x="998505" y="1752600"/>
              <a:ext cx="7209425" cy="3657600"/>
              <a:chOff x="1219200" y="2667000"/>
              <a:chExt cx="6096000" cy="3048000"/>
            </a:xfrm>
          </p:grpSpPr>
          <p:sp>
            <p:nvSpPr>
              <p:cNvPr id="5" name="Flowchart: Multidocument 4"/>
              <p:cNvSpPr/>
              <p:nvPr/>
            </p:nvSpPr>
            <p:spPr>
              <a:xfrm>
                <a:off x="1219200" y="2667000"/>
                <a:ext cx="5943600" cy="3048000"/>
              </a:xfrm>
              <a:prstGeom prst="flowChartMultidocumen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" name="Flowchart: Multidocument 5"/>
              <p:cNvSpPr/>
              <p:nvPr/>
            </p:nvSpPr>
            <p:spPr>
              <a:xfrm>
                <a:off x="1371600" y="2667000"/>
                <a:ext cx="5943600" cy="3048000"/>
              </a:xfrm>
              <a:prstGeom prst="flowChartMultidocumen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sz="4800" u="sng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3074" name="Picture 2" descr="C:\Users\Md.Yousufe\Desktop\Untitled-1115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590800"/>
              <a:ext cx="5486400" cy="207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19" y="5802406"/>
            <a:ext cx="7923481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96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8355" y="762000"/>
            <a:ext cx="566304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…..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54380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2" y="304800"/>
            <a:ext cx="465105" cy="445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04800"/>
            <a:ext cx="500539" cy="497109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19" y="5905500"/>
            <a:ext cx="7923481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88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8282"/>
            <a:ext cx="8610600" cy="6309420"/>
          </a:xfrm>
          <a:prstGeom prst="rect">
            <a:avLst/>
          </a:prstGeom>
          <a:blipFill dpi="0" rotWithShape="1">
            <a:blip r:embed="rId2">
              <a:alphaModFix amt="2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</a:extLst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pPr algn="just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এনেছে।শিশির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তৃনা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সংঙ্গে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শ্রীমঙ্গল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জল্পাই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ভোরে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ভাবতেই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ঘুমিয়ে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ইদুঁরের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কিচকিচ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শব্দে।শিশির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রূমে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ইদুঁরটি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দৌড়ে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ওদিক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দৌড়াতে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থাকে,সে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ইদুঁরটি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জুতার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চুপচাপ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ইদুঁরের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দিয়েছিল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ধুমকেতুকে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একবারও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দেখেনি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এতদিন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বসেছে।শিশির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বিরক্ত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!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 ও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শ্রীমঙ্গল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যাচ্ছ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?”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কাথার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ওভাবেই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বিস্ময়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পৌছাল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কাথার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হ্যা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হ্যা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ফ্লাস্কে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?”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মখ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কথ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হচ্ছিলনা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অনঘ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ঝাড়া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রকমে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চাইলো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33290"/>
            <a:ext cx="3733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465105" cy="445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61" y="152400"/>
            <a:ext cx="500539" cy="4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618630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tile tx="304800" ty="603250" sx="44000" sy="45000" flip="x" algn="ctr"/>
          </a:blipFill>
          <a:ln w="152400" cap="flat" cmpd="thinThick">
            <a:solidFill>
              <a:srgbClr val="FF66FF"/>
            </a:solidFill>
            <a:bevel/>
          </a:ln>
          <a:scene3d>
            <a:camera prst="orthographicFront"/>
            <a:lightRig rig="threePt" dir="t"/>
          </a:scene3d>
          <a:sp3d extrusionH="177800" contourW="114300">
            <a:bevelT w="368300" h="361950" prst="angle"/>
            <a:bevelB w="196850" h="190500" prst="angle"/>
            <a:extrusionClr>
              <a:srgbClr val="FF66FF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54314"/>
            <a:ext cx="4191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অপরূপ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লীলাভূমি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শ্রীমঙ্গল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0458"/>
            <a:ext cx="3771900" cy="2181296"/>
          </a:xfrm>
          <a:prstGeom prst="rect">
            <a:avLst/>
          </a:prstGeom>
          <a:ln w="38100">
            <a:solidFill>
              <a:srgbClr val="FF66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0458"/>
            <a:ext cx="3657600" cy="218129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Up Arrow Callout 6"/>
          <p:cNvSpPr/>
          <p:nvPr/>
        </p:nvSpPr>
        <p:spPr>
          <a:xfrm>
            <a:off x="609600" y="3321754"/>
            <a:ext cx="7848600" cy="2774246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এনেছে।শিশির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তৃনা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সংঙ্গে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শ্রীমঙ্গল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ঘুমিয়ে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ইদুঁরের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কিচকিচ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ইদুঁরের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দিয়েছিল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4" r="79355" b="4591"/>
          <a:stretch/>
        </p:blipFill>
        <p:spPr>
          <a:xfrm>
            <a:off x="609600" y="3321755"/>
            <a:ext cx="914400" cy="869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7" y="304800"/>
            <a:ext cx="465105" cy="445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61" y="304800"/>
            <a:ext cx="500539" cy="4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36 -0.08959 C -0.01667 -0.41436 0.84149 -0.41436 0.42534 -0.08959 C 0.84149 -0.41436 0.84149 0.27453 0.42534 -0.0588 C 0.84149 0.27453 -0.01667 0.27453 0.38836 -0.0588 C -0.01667 0.27453 -0.01667 -0.41436 0.38836 -0.08959 Z " pathEditMode="relative" rAng="0" ptsTypes="fffff">
                                      <p:cBhvr>
                                        <p:cTn id="3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905</Words>
  <Application>Microsoft Office PowerPoint</Application>
  <PresentationFormat>On-screen Show (4:3)</PresentationFormat>
  <Paragraphs>440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Md.Yousufe</dc:creator>
  <cp:lastModifiedBy>Md.Yousufe</cp:lastModifiedBy>
  <cp:revision>75</cp:revision>
  <dcterms:created xsi:type="dcterms:W3CDTF">2006-08-16T00:00:00Z</dcterms:created>
  <dcterms:modified xsi:type="dcterms:W3CDTF">2023-02-11T09:27:40Z</dcterms:modified>
</cp:coreProperties>
</file>