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58" r:id="rId6"/>
    <p:sldId id="269" r:id="rId7"/>
    <p:sldId id="270" r:id="rId8"/>
    <p:sldId id="272" r:id="rId9"/>
    <p:sldId id="271" r:id="rId10"/>
    <p:sldId id="265" r:id="rId11"/>
    <p:sldId id="266" r:id="rId12"/>
    <p:sldId id="278" r:id="rId13"/>
    <p:sldId id="276" r:id="rId14"/>
    <p:sldId id="259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utonnyOMJ" pitchFamily="2" charset="0"/>
      <p:regular r:id="rId21"/>
    </p:embeddedFont>
    <p:embeddedFont>
      <p:font typeface="KG Primary Penmanship" charset="0"/>
      <p:regular r:id="rId22"/>
    </p:embeddedFont>
    <p:embeddedFont>
      <p:font typeface="SutonnyMJ" pitchFamily="2" charset="0"/>
      <p:regular r:id="rId23"/>
      <p:bold r:id="rId24"/>
      <p:italic r:id="rId25"/>
    </p:embeddedFont>
    <p:embeddedFont>
      <p:font typeface="Constantia" pitchFamily="18" charset="0"/>
      <p:regular r:id="rId26"/>
      <p:bold r:id="rId27"/>
      <p:italic r:id="rId28"/>
      <p:boldItalic r:id="rId29"/>
    </p:embeddedFont>
    <p:embeddedFont>
      <p:font typeface="Rockwell" pitchFamily="18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37" d="100"/>
          <a:sy n="37" d="100"/>
        </p:scale>
        <p:origin x="-123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7E67-8307-4C30-937B-ADD6CF294D95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2A8B0-DF55-44D6-A480-0102A8598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9184" y="219456"/>
            <a:ext cx="17629632" cy="375818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8468" y="571502"/>
            <a:ext cx="16459200" cy="3314700"/>
          </a:xfrm>
        </p:spPr>
        <p:txBody>
          <a:bodyPr lIns="81642" rIns="408211" anchor="b">
            <a:normAutofit/>
          </a:bodyPr>
          <a:lstStyle>
            <a:lvl1pPr marL="0" algn="r">
              <a:defRPr sz="86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67200" y="4229100"/>
            <a:ext cx="13120468" cy="2628900"/>
          </a:xfrm>
        </p:spPr>
        <p:txBody>
          <a:bodyPr lIns="81642" rIns="44086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1125200" y="9763506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7277904" y="9763506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200400" y="9763506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0256" y="4901184"/>
            <a:ext cx="148132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747345"/>
            <a:ext cx="15544800" cy="4096512"/>
          </a:xfrm>
        </p:spPr>
        <p:txBody>
          <a:bodyPr rIns="179613"/>
          <a:lstStyle>
            <a:lvl1pPr algn="r">
              <a:buNone/>
              <a:defRPr sz="71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931570"/>
            <a:ext cx="15544800" cy="2264568"/>
          </a:xfrm>
        </p:spPr>
        <p:txBody>
          <a:bodyPr rIns="228598" anchor="t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125200" y="9770505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277904" y="9770505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200400" y="9770505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68880"/>
            <a:ext cx="8077200" cy="67894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68880"/>
            <a:ext cx="8077200" cy="67894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82160" y="9771852"/>
            <a:ext cx="928576" cy="41148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3488" y="324782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324782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7922"/>
            <a:ext cx="16459200" cy="1714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>
            <a:noAutofit/>
          </a:bodyPr>
          <a:lstStyle>
            <a:lvl1pPr marL="163284" indent="0" algn="l">
              <a:spcBef>
                <a:spcPts val="0"/>
              </a:spcBef>
              <a:buNone/>
              <a:defRPr sz="3900" b="0" cap="all" baseline="0"/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290051" y="2302670"/>
            <a:ext cx="8083550" cy="959643"/>
          </a:xfrm>
        </p:spPr>
        <p:txBody>
          <a:bodyPr anchor="b">
            <a:noAutofit/>
          </a:bodyPr>
          <a:lstStyle>
            <a:lvl1pPr marL="163284" indent="0" algn="l">
              <a:spcBef>
                <a:spcPts val="0"/>
              </a:spcBef>
              <a:buNone/>
              <a:defRPr sz="3900" b="0" cap="all" baseline="0"/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3543301"/>
            <a:ext cx="8080376" cy="5912645"/>
          </a:xfrm>
        </p:spPr>
        <p:txBody>
          <a:bodyPr lIns="163284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543301"/>
            <a:ext cx="8083550" cy="5912645"/>
          </a:xfrm>
        </p:spPr>
        <p:txBody>
          <a:bodyPr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82160" y="9771852"/>
            <a:ext cx="928576" cy="41148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9827"/>
            <a:ext cx="16459200" cy="17145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15104" y="158648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272" y="457200"/>
            <a:ext cx="7863840" cy="1143000"/>
          </a:xfrm>
        </p:spPr>
        <p:txBody>
          <a:bodyPr anchor="b"/>
          <a:lstStyle>
            <a:lvl1pPr marL="0" algn="r">
              <a:buNone/>
              <a:defRPr sz="36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26272" y="1661340"/>
            <a:ext cx="7863840" cy="16002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314700"/>
            <a:ext cx="17332912" cy="5966460"/>
          </a:xfrm>
        </p:spPr>
        <p:txBody>
          <a:bodyPr/>
          <a:lstStyle>
            <a:lvl1pPr marL="522510">
              <a:defRPr sz="5700"/>
            </a:lvl1pPr>
            <a:lvl2pPr marL="1061349">
              <a:defRPr sz="5000"/>
            </a:lvl2pPr>
            <a:lvl3pPr marL="1469560">
              <a:defRPr sz="4300"/>
            </a:lvl3pPr>
            <a:lvl4pPr marL="1877771">
              <a:defRPr sz="3600"/>
            </a:lvl4pPr>
            <a:lvl5pPr marL="2253325">
              <a:defRPr sz="3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1125200" y="9770505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7277904" y="9770505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200400" y="9770505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886" y="7086600"/>
            <a:ext cx="10972800" cy="996804"/>
          </a:xfrm>
        </p:spPr>
        <p:txBody>
          <a:bodyPr anchor="b"/>
          <a:lstStyle>
            <a:lvl1pPr marL="0" algn="r">
              <a:buNone/>
              <a:defRPr sz="36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886" y="8083405"/>
            <a:ext cx="10972800" cy="136838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09600" y="374796"/>
            <a:ext cx="17068800" cy="65151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57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125200" y="9763506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277904" y="9763506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200400" y="9763506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5703296" cy="2743200"/>
          </a:xfrm>
          <a:ln>
            <a:noFill/>
          </a:ln>
        </p:spPr>
        <p:txBody>
          <a:bodyPr vert="horz" tIns="0" rIns="326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0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66800" y="4842804"/>
            <a:ext cx="15709392" cy="2628900"/>
          </a:xfrm>
        </p:spPr>
        <p:txBody>
          <a:bodyPr lIns="0" rIns="32657"/>
          <a:lstStyle>
            <a:lvl1pPr marL="0" marR="81642" indent="0" algn="r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1975104"/>
            <a:ext cx="15544800" cy="204368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0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568"/>
          </a:xfrm>
        </p:spPr>
        <p:txBody>
          <a:bodyPr lIns="81642" rIns="81642" anchor="t"/>
          <a:lstStyle>
            <a:lvl1pPr marL="0" indent="0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 tIns="81642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82872"/>
            <a:ext cx="8080376" cy="989028"/>
          </a:xfrm>
        </p:spPr>
        <p:txBody>
          <a:bodyPr lIns="81642" tIns="0" rIns="81642" bIns="0" anchor="ctr">
            <a:noAutofit/>
          </a:bodyPr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290051" y="2789636"/>
            <a:ext cx="8083550" cy="982265"/>
          </a:xfrm>
        </p:spPr>
        <p:txBody>
          <a:bodyPr lIns="81642" tIns="0" rIns="81642" bIns="0" anchor="ctr"/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3771900"/>
            <a:ext cx="8080376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771900"/>
            <a:ext cx="8083550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611600" cy="1714500"/>
          </a:xfrm>
        </p:spPr>
        <p:txBody>
          <a:bodyPr vert="horz" tIns="8164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71528"/>
            <a:ext cx="5486400" cy="17430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514600"/>
            <a:ext cx="5486400" cy="6858000"/>
          </a:xfrm>
        </p:spPr>
        <p:txBody>
          <a:bodyPr lIns="32657" rIns="32657"/>
          <a:lstStyle>
            <a:lvl1pPr marL="0" indent="0" algn="l">
              <a:buNone/>
              <a:defRPr sz="2500"/>
            </a:lvl1pPr>
            <a:lvl2pPr indent="0" algn="l">
              <a:buNone/>
              <a:defRPr sz="2100"/>
            </a:lvl2pPr>
            <a:lvl3pPr indent="0" algn="l">
              <a:buNone/>
              <a:defRPr sz="1800"/>
            </a:lvl3pPr>
            <a:lvl4pPr indent="0" algn="l">
              <a:buNone/>
              <a:defRPr sz="1600"/>
            </a:lvl4pPr>
            <a:lvl5pPr indent="0" algn="l">
              <a:buNone/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50100" y="2514600"/>
            <a:ext cx="10223500" cy="6858000"/>
          </a:xfrm>
        </p:spPr>
        <p:txBody>
          <a:bodyPr tIns="0"/>
          <a:lstStyle>
            <a:lvl1pPr>
              <a:defRPr sz="5000"/>
            </a:lvl1pPr>
            <a:lvl2pPr>
              <a:defRPr sz="4600"/>
            </a:lvl2pPr>
            <a:lvl3pPr>
              <a:defRPr sz="4300"/>
            </a:lvl3pPr>
            <a:lvl4pPr>
              <a:defRPr sz="36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6331506" y="1662116"/>
            <a:ext cx="10515600" cy="6172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6008268" y="8039654"/>
            <a:ext cx="310896" cy="2331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65495"/>
            <a:ext cx="4425696" cy="2373932"/>
          </a:xfrm>
        </p:spPr>
        <p:txBody>
          <a:bodyPr vert="horz" lIns="81642" tIns="81642" rIns="81642" bIns="81642" anchor="b"/>
          <a:lstStyle>
            <a:lvl1pPr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243178"/>
            <a:ext cx="4419600" cy="3268980"/>
          </a:xfrm>
        </p:spPr>
        <p:txBody>
          <a:bodyPr lIns="114299" rIns="81642" bIns="81642" anchor="t"/>
          <a:lstStyle>
            <a:lvl1pPr marL="0" indent="0" algn="l">
              <a:spcBef>
                <a:spcPts val="446"/>
              </a:spcBef>
              <a:buFontTx/>
              <a:buNone/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54400" y="9534526"/>
            <a:ext cx="12192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6971586" y="1799276"/>
            <a:ext cx="9235440" cy="58978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9050" y="8724900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8763000" y="9329738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1371602"/>
            <a:ext cx="4114800" cy="7817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71602"/>
            <a:ext cx="12039600" cy="7817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9184" y="220628"/>
            <a:ext cx="17621692" cy="98480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0800" y="9601200"/>
            <a:ext cx="8424528" cy="411480"/>
          </a:xfrm>
          <a:prstGeom prst="rect">
            <a:avLst/>
          </a:prstGeom>
        </p:spPr>
        <p:txBody>
          <a:bodyPr lIns="163284" tIns="81642" rIns="163284" bIns="81642"/>
          <a:lstStyle>
            <a:lvl1pPr algn="r" eaLnBrk="1" latinLnBrk="0" hangingPunct="1">
              <a:defRPr kumimoji="0" sz="2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125200" y="9601200"/>
            <a:ext cx="6004560" cy="411480"/>
          </a:xfrm>
          <a:prstGeom prst="rect">
            <a:avLst/>
          </a:prstGeom>
        </p:spPr>
        <p:txBody>
          <a:bodyPr lIns="163284" tIns="81642" rIns="163284" bIns="81642"/>
          <a:lstStyle>
            <a:lvl1pPr algn="l" eaLnBrk="1" latinLnBrk="0" hangingPunct="1">
              <a:defRPr kumimoji="0" sz="2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77904" y="9771852"/>
            <a:ext cx="928576" cy="411480"/>
          </a:xfrm>
          <a:prstGeom prst="rect">
            <a:avLst/>
          </a:prstGeom>
        </p:spPr>
        <p:txBody>
          <a:bodyPr lIns="163284" tIns="81642" rIns="163284" bIns="81642" anchor="ctr"/>
          <a:lstStyle>
            <a:lvl1pPr algn="r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0304"/>
            <a:ext cx="16459200" cy="1714500"/>
          </a:xfrm>
          <a:prstGeom prst="rect">
            <a:avLst/>
          </a:prstGeom>
        </p:spPr>
        <p:txBody>
          <a:bodyPr lIns="163284" tIns="81642" rIns="163284" bIns="81642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469356"/>
            <a:ext cx="16459200" cy="678942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7971" algn="r" rtl="0" eaLnBrk="1" latinLnBrk="0" hangingPunct="1">
        <a:spcBef>
          <a:spcPct val="0"/>
        </a:spcBef>
        <a:buNone/>
        <a:defRPr kumimoji="0" sz="82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1603" indent="-521603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08211" algn="l" rtl="0" eaLnBrk="1" latinLnBrk="0" hangingPunct="1">
        <a:spcBef>
          <a:spcPts val="714"/>
        </a:spcBef>
        <a:buClr>
          <a:schemeClr val="accent2"/>
        </a:buClr>
        <a:buSzPct val="90000"/>
        <a:buFontTx/>
        <a:buChar char="•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60" indent="-342897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796128" indent="-326569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697" indent="-326569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266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75835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02404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28973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9050" y="-10716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763000" y="-10716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  <a:prstGeom prst="rect">
            <a:avLst/>
          </a:prstGeom>
        </p:spPr>
        <p:txBody>
          <a:bodyPr vert="horz" lIns="0" tIns="81642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914400" y="2903220"/>
            <a:ext cx="16459200" cy="658368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334000" y="9534526"/>
            <a:ext cx="67056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5849600" y="9534526"/>
            <a:ext cx="15240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8034" y="303612"/>
            <a:ext cx="18361096" cy="97383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8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40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440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7555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7555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7555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18826" indent="-326569" algn="l" rtl="0" eaLnBrk="1" latinLnBrk="0" hangingPunct="1">
        <a:spcBef>
          <a:spcPct val="20000"/>
        </a:spcBef>
        <a:buClr>
          <a:schemeClr val="tx2"/>
        </a:buClr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679" indent="-3265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4.svg"/><Relationship Id="rId7" Type="http://schemas.openxmlformats.org/officeDocument/2006/relationships/image" Target="../media/image25.png"/><Relationship Id="rId12" Type="http://schemas.openxmlformats.org/officeDocument/2006/relationships/image" Target="../media/image32.svg"/><Relationship Id="rId2" Type="http://schemas.openxmlformats.org/officeDocument/2006/relationships/image" Target="../media/image22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6.svg"/><Relationship Id="rId15" Type="http://schemas.openxmlformats.org/officeDocument/2006/relationships/image" Target="../media/image29.png"/><Relationship Id="rId10" Type="http://schemas.openxmlformats.org/officeDocument/2006/relationships/image" Target="../media/image30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3171" y="2581621"/>
            <a:ext cx="8641657" cy="5123758"/>
            <a:chOff x="0" y="0"/>
            <a:chExt cx="2275992" cy="1349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5992" cy="1349467"/>
            </a:xfrm>
            <a:custGeom>
              <a:avLst/>
              <a:gdLst/>
              <a:ahLst/>
              <a:cxnLst/>
              <a:rect l="l" t="t" r="r" b="b"/>
              <a:pathLst>
                <a:path w="2275992" h="1349467">
                  <a:moveTo>
                    <a:pt x="45690" y="0"/>
                  </a:moveTo>
                  <a:lnTo>
                    <a:pt x="2230302" y="0"/>
                  </a:lnTo>
                  <a:cubicBezTo>
                    <a:pt x="2255536" y="0"/>
                    <a:pt x="2275992" y="20456"/>
                    <a:pt x="2275992" y="45690"/>
                  </a:cubicBezTo>
                  <a:lnTo>
                    <a:pt x="2275992" y="1303777"/>
                  </a:lnTo>
                  <a:cubicBezTo>
                    <a:pt x="2275992" y="1329011"/>
                    <a:pt x="2255536" y="1349467"/>
                    <a:pt x="2230302" y="1349467"/>
                  </a:cubicBezTo>
                  <a:lnTo>
                    <a:pt x="45690" y="1349467"/>
                  </a:lnTo>
                  <a:cubicBezTo>
                    <a:pt x="20456" y="1349467"/>
                    <a:pt x="0" y="1329011"/>
                    <a:pt x="0" y="1303777"/>
                  </a:cubicBezTo>
                  <a:lnTo>
                    <a:pt x="0" y="45690"/>
                  </a:lnTo>
                  <a:cubicBezTo>
                    <a:pt x="0" y="20456"/>
                    <a:pt x="20456" y="0"/>
                    <a:pt x="45690" y="0"/>
                  </a:cubicBezTo>
                  <a:close/>
                </a:path>
              </a:pathLst>
            </a:custGeom>
            <a:solidFill>
              <a:srgbClr val="F2F6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23171" y="2981325"/>
            <a:ext cx="8694887" cy="386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92"/>
              </a:lnSpc>
            </a:pPr>
            <a:r>
              <a:rPr lang="en-US" sz="12000" b="1" dirty="0" err="1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1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2000" b="1" dirty="0" err="1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1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2000" b="1" dirty="0" err="1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1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2000" b="1" dirty="0" err="1"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2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2675" b="2675"/>
          <a:stretch>
            <a:fillRect/>
          </a:stretch>
        </p:blipFill>
        <p:spPr>
          <a:xfrm rot="-2545279">
            <a:off x="-1203414" y="2401300"/>
            <a:ext cx="7067575" cy="8889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2675" b="2675"/>
          <a:stretch>
            <a:fillRect/>
          </a:stretch>
        </p:blipFill>
        <p:spPr>
          <a:xfrm rot="8930802">
            <a:off x="12572346" y="-1006211"/>
            <a:ext cx="7067575" cy="8889471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4457700"/>
            <a:ext cx="11734800" cy="5334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162300"/>
            <a:ext cx="1546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জীবজগতের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গুণগত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স্থিতিশীলতা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র     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477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0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1638300"/>
            <a:ext cx="6248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19431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গুণগত</a:t>
            </a:r>
            <a:r>
              <a:rPr lang="en-US" sz="6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স্থিতিশীলতা</a:t>
            </a:r>
            <a:endParaRPr lang="en-US" sz="6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933700"/>
            <a:ext cx="62484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6180" y="540327"/>
            <a:ext cx="8601406" cy="15896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157002" tIns="78501" rIns="157002" bIns="78501" rtlCol="0">
            <a:spAutoFit/>
          </a:bodyPr>
          <a:lstStyle/>
          <a:p>
            <a:pPr algn="ctr"/>
            <a:endParaRPr lang="en-US" sz="93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51" y="2476500"/>
            <a:ext cx="8402349" cy="470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7213919"/>
            <a:ext cx="17906999" cy="1081865"/>
          </a:xfrm>
          <a:prstGeom prst="rect">
            <a:avLst/>
          </a:prstGeom>
          <a:noFill/>
        </p:spPr>
        <p:txBody>
          <a:bodyPr wrap="square" lIns="157002" tIns="78501" rIns="157002" bIns="78501" rtlCol="0"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গুরুত্ব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আনবে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6662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17465">
            <a:off x="14681898" y="-3520697"/>
            <a:ext cx="7922806" cy="704139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94210">
            <a:off x="3598702" y="4924722"/>
            <a:ext cx="13270536" cy="3984680"/>
            <a:chOff x="0" y="0"/>
            <a:chExt cx="11272981" cy="3384884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11287311" cy="3416937"/>
            </a:xfrm>
            <a:custGeom>
              <a:avLst/>
              <a:gdLst/>
              <a:ahLst/>
              <a:cxnLst/>
              <a:rect l="l" t="t" r="r" b="b"/>
              <a:pathLst>
                <a:path w="11287311" h="3416937">
                  <a:moveTo>
                    <a:pt x="63030" y="2823384"/>
                  </a:moveTo>
                  <a:cubicBezTo>
                    <a:pt x="63030" y="2823384"/>
                    <a:pt x="0" y="257682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394239" y="6965"/>
                  </a:cubicBezTo>
                  <a:lnTo>
                    <a:pt x="10394239" y="6965"/>
                  </a:lnTo>
                  <a:cubicBezTo>
                    <a:pt x="10610987" y="16819"/>
                    <a:pt x="10815302" y="36481"/>
                    <a:pt x="10949490" y="101690"/>
                  </a:cubicBezTo>
                  <a:cubicBezTo>
                    <a:pt x="11205536" y="226120"/>
                    <a:pt x="11287311" y="459160"/>
                    <a:pt x="11281823" y="704684"/>
                  </a:cubicBezTo>
                  <a:cubicBezTo>
                    <a:pt x="11281823" y="704684"/>
                    <a:pt x="11238536" y="1013073"/>
                    <a:pt x="11245969" y="1248607"/>
                  </a:cubicBezTo>
                  <a:cubicBezTo>
                    <a:pt x="11253092" y="2565185"/>
                    <a:pt x="11260248" y="2760788"/>
                    <a:pt x="11260248" y="2760788"/>
                  </a:cubicBezTo>
                  <a:cubicBezTo>
                    <a:pt x="11243567" y="2976520"/>
                    <a:pt x="11128923" y="3187132"/>
                    <a:pt x="10932054" y="3298756"/>
                  </a:cubicBezTo>
                  <a:cubicBezTo>
                    <a:pt x="10781702" y="3384005"/>
                    <a:pt x="10583671" y="3399103"/>
                    <a:pt x="8416786" y="3388361"/>
                  </a:cubicBezTo>
                  <a:lnTo>
                    <a:pt x="8416663" y="3388361"/>
                  </a:lnTo>
                  <a:cubicBezTo>
                    <a:pt x="645952" y="3383084"/>
                    <a:pt x="384604" y="3416937"/>
                    <a:pt x="254278" y="3307780"/>
                  </a:cubicBezTo>
                  <a:cubicBezTo>
                    <a:pt x="145767" y="3216895"/>
                    <a:pt x="81795" y="3023583"/>
                    <a:pt x="63030" y="2823384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id="5" name="Group 5"/>
          <p:cNvGrpSpPr/>
          <p:nvPr/>
        </p:nvGrpSpPr>
        <p:grpSpPr>
          <a:xfrm rot="287643">
            <a:off x="4545497" y="2294498"/>
            <a:ext cx="8579663" cy="1945852"/>
            <a:chOff x="0" y="0"/>
            <a:chExt cx="9773019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9787349" cy="2248556"/>
            </a:xfrm>
            <a:custGeom>
              <a:avLst/>
              <a:gdLst/>
              <a:ahLst/>
              <a:cxnLst/>
              <a:rect l="l" t="t" r="r" b="b"/>
              <a:pathLst>
                <a:path w="9787349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894277" y="6965"/>
                  </a:cubicBezTo>
                  <a:lnTo>
                    <a:pt x="8894278" y="6965"/>
                  </a:lnTo>
                  <a:cubicBezTo>
                    <a:pt x="9111025" y="16819"/>
                    <a:pt x="9315340" y="36481"/>
                    <a:pt x="9449528" y="101690"/>
                  </a:cubicBezTo>
                  <a:cubicBezTo>
                    <a:pt x="9705574" y="226120"/>
                    <a:pt x="9787349" y="459160"/>
                    <a:pt x="9781862" y="704684"/>
                  </a:cubicBezTo>
                  <a:cubicBezTo>
                    <a:pt x="9781862" y="704684"/>
                    <a:pt x="9738574" y="1013073"/>
                    <a:pt x="9746007" y="1248607"/>
                  </a:cubicBezTo>
                  <a:cubicBezTo>
                    <a:pt x="9753130" y="1396804"/>
                    <a:pt x="9760287" y="1592407"/>
                    <a:pt x="9760287" y="1592407"/>
                  </a:cubicBezTo>
                  <a:cubicBezTo>
                    <a:pt x="9743605" y="1808139"/>
                    <a:pt x="9628961" y="2018751"/>
                    <a:pt x="9432093" y="2130375"/>
                  </a:cubicBezTo>
                  <a:cubicBezTo>
                    <a:pt x="9281741" y="2215624"/>
                    <a:pt x="9083710" y="2230722"/>
                    <a:pt x="7222216" y="2219980"/>
                  </a:cubicBezTo>
                  <a:lnTo>
                    <a:pt x="7222113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A7D2DD"/>
            </a:solidFill>
          </p:spPr>
        </p:sp>
      </p:grpSp>
      <p:grpSp>
        <p:nvGrpSpPr>
          <p:cNvPr id="7" name="Group 7"/>
          <p:cNvGrpSpPr/>
          <p:nvPr/>
        </p:nvGrpSpPr>
        <p:grpSpPr>
          <a:xfrm rot="287643">
            <a:off x="5727099" y="2541006"/>
            <a:ext cx="6133626" cy="1452835"/>
            <a:chOff x="0" y="0"/>
            <a:chExt cx="9357704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9372035" cy="2248556"/>
            </a:xfrm>
            <a:custGeom>
              <a:avLst/>
              <a:gdLst/>
              <a:ahLst/>
              <a:cxnLst/>
              <a:rect l="l" t="t" r="r" b="b"/>
              <a:pathLst>
                <a:path w="9372035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478962" y="6965"/>
                  </a:cubicBezTo>
                  <a:lnTo>
                    <a:pt x="8478963" y="6965"/>
                  </a:lnTo>
                  <a:cubicBezTo>
                    <a:pt x="8695710" y="16819"/>
                    <a:pt x="8900025" y="36481"/>
                    <a:pt x="9034213" y="101690"/>
                  </a:cubicBezTo>
                  <a:cubicBezTo>
                    <a:pt x="9290259" y="226120"/>
                    <a:pt x="9372034" y="459160"/>
                    <a:pt x="9366547" y="704684"/>
                  </a:cubicBezTo>
                  <a:cubicBezTo>
                    <a:pt x="9366547" y="704684"/>
                    <a:pt x="9323259" y="1013073"/>
                    <a:pt x="9330693" y="1248607"/>
                  </a:cubicBezTo>
                  <a:cubicBezTo>
                    <a:pt x="9337815" y="1396804"/>
                    <a:pt x="9344972" y="1592407"/>
                    <a:pt x="9344972" y="1592407"/>
                  </a:cubicBezTo>
                  <a:cubicBezTo>
                    <a:pt x="9328290" y="1808139"/>
                    <a:pt x="9213646" y="2018751"/>
                    <a:pt x="9016778" y="2130375"/>
                  </a:cubicBezTo>
                  <a:cubicBezTo>
                    <a:pt x="8866426" y="2215624"/>
                    <a:pt x="8668395" y="2230722"/>
                    <a:pt x="6891459" y="2219980"/>
                  </a:cubicBezTo>
                  <a:lnTo>
                    <a:pt x="6891362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9" name="TextBox 9"/>
          <p:cNvSpPr txBox="1"/>
          <p:nvPr/>
        </p:nvSpPr>
        <p:spPr>
          <a:xfrm rot="261309">
            <a:off x="5884854" y="2624323"/>
            <a:ext cx="5828080" cy="129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 err="1">
                <a:solidFill>
                  <a:srgbClr val="383D39"/>
                </a:solidFill>
                <a:latin typeface="SutonnyOMJ" pitchFamily="2" charset="0"/>
                <a:cs typeface="SutonnyOMJ" pitchFamily="2" charset="0"/>
              </a:rPr>
              <a:t>সবাইকে</a:t>
            </a:r>
            <a:endParaRPr lang="en-US" sz="7499" dirty="0">
              <a:solidFill>
                <a:srgbClr val="383D39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-294210">
            <a:off x="4653513" y="6390362"/>
            <a:ext cx="11939608" cy="224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2"/>
              </a:lnSpc>
            </a:pPr>
            <a:r>
              <a:rPr lang="en-US" sz="19640" dirty="0" err="1">
                <a:solidFill>
                  <a:srgbClr val="383D39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9640" dirty="0">
              <a:solidFill>
                <a:srgbClr val="383D39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20320">
            <a:off x="5971022" y="6967305"/>
            <a:ext cx="443101" cy="4695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20320">
            <a:off x="13245671" y="7537303"/>
            <a:ext cx="443101" cy="469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04572">
            <a:off x="14567719" y="2498724"/>
            <a:ext cx="565009" cy="5986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4179"/>
          <a:stretch>
            <a:fillRect/>
          </a:stretch>
        </p:blipFill>
        <p:spPr>
          <a:xfrm rot="1951317">
            <a:off x="14667217" y="1333359"/>
            <a:ext cx="788688" cy="15164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193009">
            <a:off x="-1722269" y="7794630"/>
            <a:ext cx="7922806" cy="70413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346911">
            <a:off x="670524" y="8506044"/>
            <a:ext cx="7702401" cy="43973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346911">
            <a:off x="12458448" y="-2552715"/>
            <a:ext cx="7702401" cy="43973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945656">
            <a:off x="1132782" y="1031898"/>
            <a:ext cx="3279935" cy="13419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543381" y="7233906"/>
            <a:ext cx="3532534" cy="24992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1866900"/>
            <a:ext cx="8374306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15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মো</a:t>
            </a:r>
            <a:r>
              <a:rPr lang="en-US" sz="115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sz="115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রুহুল</a:t>
            </a:r>
            <a:r>
              <a:rPr lang="en-US" sz="115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আমিন</a:t>
            </a:r>
            <a:endParaRPr lang="en-US" sz="115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52800" y="3090356"/>
            <a:ext cx="9249657" cy="586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</a:pP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বি.এস.সি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অনার্স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) </a:t>
            </a:r>
          </a:p>
          <a:p>
            <a:pPr algn="ctr">
              <a:lnSpc>
                <a:spcPts val="4493"/>
              </a:lnSpc>
            </a:pP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এম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এস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সি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জাহাঙ্গীরনগর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বিশ্ববিদ্যালয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়) </a:t>
            </a:r>
          </a:p>
          <a:p>
            <a:pPr algn="ctr">
              <a:lnSpc>
                <a:spcPts val="4493"/>
              </a:lnSpc>
            </a:pP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smtClean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( </a:t>
            </a:r>
            <a:r>
              <a:rPr lang="en-US" sz="5400" dirty="0" err="1" smtClean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আইসিটি</a:t>
            </a:r>
            <a:r>
              <a:rPr lang="en-US" sz="5400" dirty="0" smtClean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)</a:t>
            </a:r>
            <a:endParaRPr lang="en-US" sz="5400" dirty="0">
              <a:solidFill>
                <a:srgbClr val="272626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lnSpc>
                <a:spcPts val="4493"/>
              </a:lnSpc>
            </a:pP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ডা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গণি-সাহেরা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>
              <a:lnSpc>
                <a:spcPts val="4493"/>
              </a:lnSpc>
            </a:pP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ঘিওর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মানিকগঞ্জ</a:t>
            </a:r>
            <a:r>
              <a:rPr lang="en-US" sz="5400" dirty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smtClean="0">
                <a:solidFill>
                  <a:srgbClr val="272626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         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01710298254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ই-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মেইল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rahul.anik1992@gmail.com</a:t>
            </a:r>
            <a:endParaRPr lang="en-US" sz="4800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52"/>
              </a:lnSpc>
            </a:pPr>
            <a:r>
              <a:rPr lang="en-US" sz="3600" dirty="0">
                <a:solidFill>
                  <a:srgbClr val="272626"/>
                </a:solidFill>
                <a:latin typeface="KG Primary Penmanship"/>
              </a:rPr>
              <a:t>    </a:t>
            </a:r>
          </a:p>
          <a:p>
            <a:pPr algn="ctr">
              <a:lnSpc>
                <a:spcPts val="3852"/>
              </a:lnSpc>
            </a:pPr>
            <a:r>
              <a:rPr lang="en-US" sz="3600" dirty="0">
                <a:solidFill>
                  <a:srgbClr val="272626"/>
                </a:solidFill>
                <a:latin typeface="KG Primary Penmanship"/>
              </a:rPr>
              <a:t> </a:t>
            </a:r>
          </a:p>
          <a:p>
            <a:pPr algn="ctr">
              <a:lnSpc>
                <a:spcPts val="3852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02457" y="2306216"/>
            <a:ext cx="5405026" cy="5674568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275242">
            <a:off x="13183766" y="3539526"/>
            <a:ext cx="4277070" cy="42770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0" r="-10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19646" y="7323481"/>
            <a:ext cx="2605378" cy="1414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51484">
            <a:off x="1319860" y="7568769"/>
            <a:ext cx="2741489" cy="14442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98099" y="2202966"/>
            <a:ext cx="2986993" cy="2616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98099" y="5612321"/>
            <a:ext cx="1061203" cy="106120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446355" y="52297"/>
            <a:ext cx="6080820" cy="138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3"/>
              </a:lnSpc>
              <a:spcBef>
                <a:spcPct val="0"/>
              </a:spcBef>
            </a:pPr>
            <a:r>
              <a:rPr lang="en-US" sz="7595" b="1" dirty="0" err="1">
                <a:solidFill>
                  <a:srgbClr val="0972F9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7595" b="1" dirty="0">
                <a:solidFill>
                  <a:srgbClr val="0972F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595" b="1" dirty="0" err="1">
                <a:solidFill>
                  <a:srgbClr val="0972F9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595" b="1" dirty="0">
              <a:solidFill>
                <a:srgbClr val="0972F9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240645" y="1401195"/>
            <a:ext cx="6492240" cy="0"/>
          </a:xfrm>
          <a:prstGeom prst="line">
            <a:avLst/>
          </a:prstGeom>
          <a:ln w="76200" cap="flat">
            <a:solidFill>
              <a:srgbClr val="FF66C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60008" y="7070539"/>
            <a:ext cx="3292761" cy="26410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7958" y="444820"/>
            <a:ext cx="2940903" cy="28953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96543">
            <a:off x="13090744" y="-4178584"/>
            <a:ext cx="7922806" cy="70413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823596">
            <a:off x="-3181781" y="7335404"/>
            <a:ext cx="7922806" cy="70413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33675"/>
            <a:ext cx="15618430" cy="90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শ্রেণি:৯ম</a:t>
            </a:r>
            <a:endParaRPr lang="en-US" sz="80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8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sz="8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জীববিজ্ঞান</a:t>
            </a:r>
            <a:r>
              <a:rPr lang="en-US" sz="8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অধ্যায়-৩য়</a:t>
            </a:r>
            <a:endParaRPr lang="en-US" sz="80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600" b="1" dirty="0" smtClean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8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: ৪৫ </a:t>
            </a:r>
            <a:r>
              <a:rPr lang="en-US" sz="8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80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lnSpc>
                <a:spcPts val="10319"/>
              </a:lnSpc>
            </a:pPr>
            <a:endParaRPr lang="en-US" sz="8599" dirty="0">
              <a:solidFill>
                <a:srgbClr val="0972F9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ts val="11999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961174">
            <a:off x="-3476481" y="6254819"/>
            <a:ext cx="5839787" cy="33339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091255">
            <a:off x="15143706" y="516659"/>
            <a:ext cx="5669889" cy="32369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1612" y="477804"/>
            <a:ext cx="13724777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2"/>
              </a:lnSpc>
            </a:pPr>
            <a:r>
              <a:rPr lang="en-US" sz="10993" b="1" dirty="0" err="1">
                <a:solidFill>
                  <a:srgbClr val="383D39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10993" b="1" dirty="0">
                <a:solidFill>
                  <a:srgbClr val="383D3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0993" b="1" dirty="0" err="1">
                <a:solidFill>
                  <a:srgbClr val="383D39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10993" b="1" dirty="0">
              <a:solidFill>
                <a:srgbClr val="383D39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482210" y="2092292"/>
            <a:ext cx="7673138" cy="0"/>
          </a:xfrm>
          <a:prstGeom prst="line">
            <a:avLst/>
          </a:prstGeom>
          <a:ln w="85725" cap="flat">
            <a:solidFill>
              <a:srgbClr val="FF66C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2675" b="2675"/>
          <a:stretch>
            <a:fillRect/>
          </a:stretch>
        </p:blipFill>
        <p:spPr>
          <a:xfrm rot="2123162">
            <a:off x="11674668" y="2025375"/>
            <a:ext cx="7067575" cy="88894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A5A98B-F7BE-4B72-8A78-903C3ABC74B8}"/>
              </a:ext>
            </a:extLst>
          </p:cNvPr>
          <p:cNvSpPr txBox="1">
            <a:spLocks/>
          </p:cNvSpPr>
          <p:nvPr/>
        </p:nvSpPr>
        <p:spPr>
          <a:xfrm>
            <a:off x="1257300" y="547688"/>
            <a:ext cx="15773400" cy="1351451"/>
          </a:xfrm>
          <a:prstGeom prst="rect">
            <a:avLst/>
          </a:prstGeom>
        </p:spPr>
        <p:txBody>
          <a:bodyPr/>
          <a:lstStyle/>
          <a:p>
            <a:pPr marL="97971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আজকের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পাঠের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শিখনফল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B12943F-E259-463E-A199-0238D4FD72F6}"/>
              </a:ext>
            </a:extLst>
          </p:cNvPr>
          <p:cNvSpPr txBox="1">
            <a:spLocks/>
          </p:cNvSpPr>
          <p:nvPr/>
        </p:nvSpPr>
        <p:spPr>
          <a:xfrm>
            <a:off x="1066800" y="2506611"/>
            <a:ext cx="12989756" cy="743025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66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6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66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66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154758-AB38-4966-90FE-E5A6A27BD7D8}"/>
              </a:ext>
            </a:extLst>
          </p:cNvPr>
          <p:cNvSpPr txBox="1">
            <a:spLocks/>
          </p:cNvSpPr>
          <p:nvPr/>
        </p:nvSpPr>
        <p:spPr>
          <a:xfrm>
            <a:off x="633044" y="3059718"/>
            <a:ext cx="17176650" cy="403039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BD" sz="65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বিভাজন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ব্যাখ্যা করতে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পারবে।</a:t>
            </a:r>
            <a:endParaRPr lang="en-US" sz="65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ব্যাখ্যা করতে</a:t>
            </a:r>
            <a:r>
              <a:rPr lang="en-US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5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endParaRPr lang="bn-BD" sz="65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endParaRPr lang="bn-BD" sz="54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BD" sz="5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  <a:p>
            <a:endParaRPr lang="en-US" sz="54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2743200" y="1607817"/>
            <a:ext cx="7543800" cy="45719"/>
          </a:xfrm>
          <a:prstGeom prst="line">
            <a:avLst/>
          </a:prstGeom>
          <a:ln w="85725" cap="flat">
            <a:solidFill>
              <a:srgbClr val="FF66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42900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বিভাজন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4533900"/>
            <a:ext cx="12725400" cy="5334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790700"/>
            <a:ext cx="1653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বিভাজন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প্রক্রিয়ায়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নিউক্লিয়াস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ক্রোমোসোম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একবার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বিভক্ত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সৃষ্ট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কোষের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ক্রোমোসোম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গুণাগুণ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হুবুহু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মাতৃকোষের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ক্রোমোসোম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গুণাগুণ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সম্পন্ন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।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মাইটোসিসকে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ইকুয়েশনাল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ডিভিশন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সমীকরণিক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বিভাজনও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   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717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477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0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1638300"/>
            <a:ext cx="6248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8481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।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10800" y="1943100"/>
            <a:ext cx="7315200" cy="7162800"/>
          </a:xfrm>
          <a:prstGeom prst="roundRect">
            <a:avLst>
              <a:gd name="adj" fmla="val 171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0955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:</a:t>
            </a:r>
            <a:endParaRPr lang="en-US" sz="5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7800" y="3238500"/>
            <a:ext cx="35052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5219700"/>
            <a:ext cx="139446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3086100"/>
            <a:ext cx="1478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বহুকোষী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জীবদেহের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কোষে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সংখ্যক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গুণসম্পন্ন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ক্রোমোসোম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বিতরণ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নিশ্চিত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477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0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1638300"/>
            <a:ext cx="6248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19431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ক্রোমোসেমর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সমতা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রক্ষা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933700"/>
            <a:ext cx="62484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2000">
              <a:schemeClr val="accent4">
                <a:lumMod val="60000"/>
                <a:lumOff val="40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45000">
              <a:schemeClr val="bg2">
                <a:lumMod val="75000"/>
              </a:schemeClr>
            </a:gs>
            <a:gs pos="77000">
              <a:schemeClr val="accent4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44200" y="2552700"/>
            <a:ext cx="6934200" cy="601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162300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এ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কোষের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আকার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আয়তন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6477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0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1638300"/>
            <a:ext cx="6248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1600" y="19431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6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আয়তন</a:t>
            </a:r>
            <a:endParaRPr lang="en-US" sz="6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2933700"/>
            <a:ext cx="62484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95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25200" y="2552700"/>
            <a:ext cx="6705600" cy="632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62300"/>
            <a:ext cx="1089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বিভাজনের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কোষ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বহুকোষী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ক্ষত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পূরণ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477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মাইটোসিস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</a:t>
            </a:r>
            <a:endParaRPr lang="en-US" sz="60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638300"/>
            <a:ext cx="6248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19431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ক্ষত</a:t>
            </a:r>
            <a:r>
              <a:rPr lang="en-US" sz="6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পূরণ</a:t>
            </a:r>
            <a:endParaRPr lang="en-US" sz="6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2933700"/>
            <a:ext cx="3733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5666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240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SutonnyOMJ</vt:lpstr>
      <vt:lpstr>Times New Roman</vt:lpstr>
      <vt:lpstr>KG Primary Penmanship</vt:lpstr>
      <vt:lpstr>SutonnyMJ</vt:lpstr>
      <vt:lpstr>SolaimanLipi</vt:lpstr>
      <vt:lpstr>Constantia</vt:lpstr>
      <vt:lpstr>Rockwell</vt:lpstr>
      <vt:lpstr>Wingdings 2</vt:lpstr>
      <vt:lpstr>Office Theme</vt:lpstr>
      <vt:lpstr>Foundry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anik</dc:creator>
  <cp:lastModifiedBy>Ruhul Amin</cp:lastModifiedBy>
  <cp:revision>71</cp:revision>
  <dcterms:created xsi:type="dcterms:W3CDTF">2006-08-16T00:00:00Z</dcterms:created>
  <dcterms:modified xsi:type="dcterms:W3CDTF">2023-02-12T15:04:05Z</dcterms:modified>
  <dc:identifier>DAFN25vJJks</dc:identifier>
</cp:coreProperties>
</file>