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71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D3E2-F586-4EEA-A457-F4F0D305FA5E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7AB6-E36A-4D45-98F8-2B37DFEF4D7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D3E2-F586-4EEA-A457-F4F0D305FA5E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7AB6-E36A-4D45-98F8-2B37DFEF4D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D3E2-F586-4EEA-A457-F4F0D305FA5E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7AB6-E36A-4D45-98F8-2B37DFEF4D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D3E2-F586-4EEA-A457-F4F0D305FA5E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7AB6-E36A-4D45-98F8-2B37DFEF4D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D3E2-F586-4EEA-A457-F4F0D305FA5E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8A47AB6-E36A-4D45-98F8-2B37DFEF4D7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D3E2-F586-4EEA-A457-F4F0D305FA5E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7AB6-E36A-4D45-98F8-2B37DFEF4D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D3E2-F586-4EEA-A457-F4F0D305FA5E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7AB6-E36A-4D45-98F8-2B37DFEF4D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D3E2-F586-4EEA-A457-F4F0D305FA5E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7AB6-E36A-4D45-98F8-2B37DFEF4D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D3E2-F586-4EEA-A457-F4F0D305FA5E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7AB6-E36A-4D45-98F8-2B37DFEF4D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D3E2-F586-4EEA-A457-F4F0D305FA5E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7AB6-E36A-4D45-98F8-2B37DFEF4D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D3E2-F586-4EEA-A457-F4F0D305FA5E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47AB6-E36A-4D45-98F8-2B37DFEF4D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B4BD3E2-F586-4EEA-A457-F4F0D305FA5E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8A47AB6-E36A-4D45-98F8-2B37DFEF4D7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9943" y="228600"/>
            <a:ext cx="8382000" cy="62170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9900" b="1" dirty="0" err="1" smtClean="0">
                <a:latin typeface="Cooper Black" panose="0208090404030B020404" pitchFamily="18" charset="0"/>
                <a:cs typeface="NikoshBAN" panose="02000000000000000000" pitchFamily="2" charset="0"/>
              </a:rPr>
              <a:t>সবাইকে</a:t>
            </a:r>
            <a:r>
              <a:rPr lang="en-US" sz="19900" b="1" dirty="0" smtClean="0">
                <a:latin typeface="Cooper Black" panose="0208090404030B020404" pitchFamily="18" charset="0"/>
                <a:cs typeface="NikoshBAN" panose="02000000000000000000" pitchFamily="2" charset="0"/>
              </a:rPr>
              <a:t>   </a:t>
            </a:r>
          </a:p>
          <a:p>
            <a:pPr algn="ctr"/>
            <a:r>
              <a:rPr lang="en-US" sz="19900" b="1" dirty="0" err="1" smtClean="0">
                <a:latin typeface="Cooper Black" panose="0208090404030B020404" pitchFamily="18" charset="0"/>
                <a:cs typeface="NikoshBAN" panose="02000000000000000000" pitchFamily="2" charset="0"/>
              </a:rPr>
              <a:t>শুভেচ্ছা</a:t>
            </a:r>
            <a:endParaRPr lang="en-US" sz="19900" b="1" dirty="0">
              <a:latin typeface="Cooper Black" panose="0208090404030B020404" pitchFamily="18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96254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2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400372"/>
            <a:ext cx="4191001" cy="34096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57800" y="381000"/>
            <a:ext cx="3352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1FA31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8000" dirty="0" smtClean="0">
                <a:solidFill>
                  <a:srgbClr val="1FA31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8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62000" y="4724400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40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আল্লাহর</a:t>
            </a:r>
            <a:r>
              <a:rPr lang="en-US" sz="40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ছয়টি</a:t>
            </a:r>
            <a:r>
              <a:rPr lang="en-US" sz="40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গুনবাচক</a:t>
            </a:r>
            <a:r>
              <a:rPr lang="en-US" sz="40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উল্লেখকরে</a:t>
            </a:r>
            <a:r>
              <a:rPr lang="en-US" sz="40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প্রতেকটির</a:t>
            </a:r>
            <a:r>
              <a:rPr lang="en-US" sz="40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40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40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40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30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0772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1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16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6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94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loud 9"/>
          <p:cNvSpPr/>
          <p:nvPr/>
        </p:nvSpPr>
        <p:spPr>
          <a:xfrm>
            <a:off x="1524000" y="228600"/>
            <a:ext cx="5334000" cy="1524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28600" y="2473037"/>
            <a:ext cx="4267200" cy="3124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মাইন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জুয়েল</a:t>
            </a:r>
            <a:endParaRPr lang="en-US" sz="36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হানিফ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495800" y="2459182"/>
            <a:ext cx="4267200" cy="3124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শ্রেনিঃ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৬ষ্ঠ</a:t>
            </a:r>
          </a:p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বিষয়ঃইসলামওনৈতিক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endParaRPr lang="en-US" sz="40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endParaRPr lang="en-US" sz="40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0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7337"/>
            <a:ext cx="9143999" cy="101566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চিত্রগুলি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class-seven-asmaul-husna-1-10-638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7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1295400"/>
            <a:ext cx="9143999" cy="55626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14080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tical Scroll 3"/>
          <p:cNvSpPr/>
          <p:nvPr/>
        </p:nvSpPr>
        <p:spPr>
          <a:xfrm>
            <a:off x="1143000" y="2590800"/>
            <a:ext cx="7086600" cy="41148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</a:t>
            </a:r>
            <a:r>
              <a:rPr lang="en-US" sz="9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আসমাউল</a:t>
            </a:r>
            <a:r>
              <a:rPr lang="en-US" sz="9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হুসনা</a:t>
            </a:r>
            <a:endParaRPr lang="en-US" sz="9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1371600" y="304800"/>
            <a:ext cx="6629400" cy="1905000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5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66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" y="1926794"/>
            <a:ext cx="8686800" cy="440120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b="1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b="1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b="1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b="1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………………</a:t>
            </a:r>
          </a:p>
          <a:p>
            <a:pPr>
              <a:buFont typeface="Wingdings" pitchFamily="2" charset="2"/>
              <a:buChar char="v"/>
            </a:pP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সৃষ্ঠি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4000" b="1" dirty="0" err="1" smtClean="0">
                <a:solidFill>
                  <a:srgbClr val="CA220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আসমাউল</a:t>
            </a:r>
            <a:r>
              <a:rPr lang="en-US" sz="4000" b="1" dirty="0" smtClean="0">
                <a:solidFill>
                  <a:srgbClr val="CA220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CA220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হুসনা</a:t>
            </a:r>
            <a:r>
              <a:rPr lang="en-US" sz="4000" b="1" dirty="0" smtClean="0">
                <a:solidFill>
                  <a:srgbClr val="CA220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CA220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b="1" dirty="0" smtClean="0">
                <a:solidFill>
                  <a:srgbClr val="CA220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CA220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b="1" dirty="0" smtClean="0">
                <a:solidFill>
                  <a:srgbClr val="CA220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CA220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b="1" dirty="0" smtClean="0">
                <a:solidFill>
                  <a:srgbClr val="CA220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আসমাউল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হুসনার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গুরত্ব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4000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1524000" y="76200"/>
            <a:ext cx="6248400" cy="1600200"/>
          </a:xfrm>
          <a:prstGeom prst="cloudCallo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21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2057400" y="304800"/>
            <a:ext cx="6629400" cy="1600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990433"/>
            <a:ext cx="8686800" cy="280076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8800" dirty="0" err="1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88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পরম</a:t>
            </a:r>
            <a:r>
              <a:rPr lang="en-US" sz="88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দয়ালু</a:t>
            </a:r>
            <a:r>
              <a:rPr lang="en-US" sz="88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8800" dirty="0" err="1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বুঝিয়ে</a:t>
            </a:r>
            <a:r>
              <a:rPr lang="en-US" sz="88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88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8800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942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077200" cy="18620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500" b="1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11500" b="1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b="1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11500" b="1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514600"/>
            <a:ext cx="7620000" cy="212365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6600" dirty="0" err="1" smtClean="0">
                <a:solidFill>
                  <a:srgbClr val="C20E3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আল্লাহর</a:t>
            </a:r>
            <a:r>
              <a:rPr lang="en-US" sz="6600" dirty="0" smtClean="0">
                <a:solidFill>
                  <a:srgbClr val="C20E3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C20E3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গুনগত</a:t>
            </a:r>
            <a:r>
              <a:rPr lang="en-US" sz="6600" dirty="0" smtClean="0">
                <a:solidFill>
                  <a:srgbClr val="C20E3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C20E3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6600" dirty="0" smtClean="0">
                <a:solidFill>
                  <a:srgbClr val="C20E3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C20E3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6600" dirty="0" smtClean="0">
                <a:solidFill>
                  <a:srgbClr val="C20E3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C20E3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6600" dirty="0" smtClean="0">
                <a:solidFill>
                  <a:srgbClr val="C20E3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600" dirty="0">
              <a:solidFill>
                <a:srgbClr val="C20E3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8600" y="304800"/>
            <a:ext cx="8534400" cy="1600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9600" b="1" dirty="0" smtClean="0"/>
              <a:t> </a:t>
            </a:r>
            <a:endParaRPr lang="en-US" sz="9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2057400"/>
            <a:ext cx="8686800" cy="39703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আল্লাহর</a:t>
            </a:r>
            <a:r>
              <a:rPr lang="en-US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গুনাবলির</a:t>
            </a:r>
            <a:r>
              <a:rPr lang="en-US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অনুসরনে</a:t>
            </a:r>
            <a:r>
              <a:rPr lang="en-US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</a:t>
            </a:r>
            <a:r>
              <a:rPr lang="en-US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600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গাফফারুন</a:t>
            </a:r>
            <a:r>
              <a:rPr lang="en-US" sz="3600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নামের</a:t>
            </a:r>
            <a:r>
              <a:rPr lang="en-US" sz="3600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আলোকে</a:t>
            </a:r>
            <a:r>
              <a:rPr lang="en-US" sz="3600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3600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3600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আল-আসমাউলহুসনা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হাকিম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নামের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অনুসরনে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168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905470"/>
            <a:ext cx="861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চরিএ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895600"/>
            <a:ext cx="800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5400" dirty="0" err="1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মহান</a:t>
            </a:r>
            <a:r>
              <a:rPr lang="en-US" sz="5400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5400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তায়ালার</a:t>
            </a:r>
            <a:r>
              <a:rPr lang="en-US" sz="5400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5400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5400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5400" dirty="0" smtClean="0">
                <a:solidFill>
                  <a:srgbClr val="66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>
              <a:solidFill>
                <a:srgbClr val="66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46482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5400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5400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5400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চর্চায়</a:t>
            </a:r>
            <a:r>
              <a:rPr lang="en-US" sz="5400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অগ্রসর</a:t>
            </a:r>
            <a:r>
              <a:rPr lang="en-US" sz="5400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</a:t>
            </a:r>
            <a:r>
              <a:rPr lang="en-US" sz="5400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>
              <a:solidFill>
                <a:srgbClr val="FF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82880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অতি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ক্ষমাশিল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53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137</TotalTime>
  <Words>146</Words>
  <Application>Microsoft Office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hshs</dc:creator>
  <cp:lastModifiedBy>hshs</cp:lastModifiedBy>
  <cp:revision>46</cp:revision>
  <dcterms:created xsi:type="dcterms:W3CDTF">2023-02-13T06:30:51Z</dcterms:created>
  <dcterms:modified xsi:type="dcterms:W3CDTF">2023-02-13T08:48:11Z</dcterms:modified>
</cp:coreProperties>
</file>