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56" r:id="rId4"/>
    <p:sldId id="268" r:id="rId5"/>
    <p:sldId id="267" r:id="rId6"/>
    <p:sldId id="265" r:id="rId7"/>
    <p:sldId id="266" r:id="rId8"/>
    <p:sldId id="264" r:id="rId9"/>
    <p:sldId id="263" r:id="rId10"/>
    <p:sldId id="262" r:id="rId11"/>
    <p:sldId id="274" r:id="rId12"/>
    <p:sldId id="259" r:id="rId13"/>
    <p:sldId id="270" r:id="rId14"/>
    <p:sldId id="258" r:id="rId15"/>
    <p:sldId id="273" r:id="rId16"/>
    <p:sldId id="271" r:id="rId17"/>
    <p:sldId id="272" r:id="rId18"/>
    <p:sldId id="269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384F8-B33E-4EFB-99FA-3BA8F582E8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0955F6-43F2-4191-9B0D-34E0432DA50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হারামের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পরিচয়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9B734017-BA1E-4C8D-BCAF-D06B9B2498C1}" type="parTrans" cxnId="{A9511C48-43E4-4030-A528-02A6700D9934}">
      <dgm:prSet/>
      <dgm:spPr/>
      <dgm:t>
        <a:bodyPr/>
        <a:lstStyle/>
        <a:p>
          <a:endParaRPr lang="en-US"/>
        </a:p>
      </dgm:t>
    </dgm:pt>
    <dgm:pt modelId="{E47F801A-64DF-4B15-8B7D-E32F4F26DD95}" type="sibTrans" cxnId="{A9511C48-43E4-4030-A528-02A6700D9934}">
      <dgm:prSet/>
      <dgm:spPr/>
      <dgm:t>
        <a:bodyPr/>
        <a:lstStyle/>
        <a:p>
          <a:endParaRPr lang="en-US"/>
        </a:p>
      </dgm:t>
    </dgm:pt>
    <dgm:pt modelId="{8DBE5550-8B20-48D2-9A01-43AFAA23469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হারমে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3C202745-9EAE-4B63-AC79-746DFDE678DA}" type="parTrans" cxnId="{78A12E52-E9CF-4338-8728-8123C27BA3FE}">
      <dgm:prSet/>
      <dgm:spPr/>
      <dgm:t>
        <a:bodyPr/>
        <a:lstStyle/>
        <a:p>
          <a:endParaRPr lang="en-US"/>
        </a:p>
      </dgm:t>
    </dgm:pt>
    <dgm:pt modelId="{CEEB77CC-2B0C-4EC0-9EF0-733E418095FC}" type="sibTrans" cxnId="{78A12E52-E9CF-4338-8728-8123C27BA3FE}">
      <dgm:prSet/>
      <dgm:spPr/>
      <dgm:t>
        <a:bodyPr/>
        <a:lstStyle/>
        <a:p>
          <a:endParaRPr lang="en-US"/>
        </a:p>
      </dgm:t>
    </dgm:pt>
    <dgm:pt modelId="{4ACB7440-0543-4E7B-94EC-1214AC9C3CE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হারাম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95FE038C-B814-4768-A48D-2A900F6D57DB}" type="parTrans" cxnId="{B34B4BD2-4753-45D4-8911-613AD035D8B1}">
      <dgm:prSet/>
      <dgm:spPr/>
      <dgm:t>
        <a:bodyPr/>
        <a:lstStyle/>
        <a:p>
          <a:endParaRPr lang="en-US"/>
        </a:p>
      </dgm:t>
    </dgm:pt>
    <dgm:pt modelId="{B91F4161-73DE-40BF-BAAF-1FCC4D1C51E5}" type="sibTrans" cxnId="{B34B4BD2-4753-45D4-8911-613AD035D8B1}">
      <dgm:prSet/>
      <dgm:spPr/>
      <dgm:t>
        <a:bodyPr/>
        <a:lstStyle/>
        <a:p>
          <a:endParaRPr lang="en-US"/>
        </a:p>
      </dgm:t>
    </dgm:pt>
    <dgm:pt modelId="{037EA45A-D150-4346-B953-97680912175E}" type="pres">
      <dgm:prSet presAssocID="{2B8384F8-B33E-4EFB-99FA-3BA8F582E8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9AB9C3A-3B02-4A66-A78F-5358E1543CB1}" type="pres">
      <dgm:prSet presAssocID="{2B8384F8-B33E-4EFB-99FA-3BA8F582E89C}" presName="Name1" presStyleCnt="0"/>
      <dgm:spPr/>
    </dgm:pt>
    <dgm:pt modelId="{231C760A-0FC0-4487-863A-3F2221A1305D}" type="pres">
      <dgm:prSet presAssocID="{2B8384F8-B33E-4EFB-99FA-3BA8F582E89C}" presName="cycle" presStyleCnt="0"/>
      <dgm:spPr/>
    </dgm:pt>
    <dgm:pt modelId="{6B0C1DE9-37A6-4E1A-B204-BA8BD2E6246C}" type="pres">
      <dgm:prSet presAssocID="{2B8384F8-B33E-4EFB-99FA-3BA8F582E89C}" presName="srcNode" presStyleLbl="node1" presStyleIdx="0" presStyleCnt="3"/>
      <dgm:spPr/>
    </dgm:pt>
    <dgm:pt modelId="{D30C8DC4-0470-4319-81DB-87323247CD51}" type="pres">
      <dgm:prSet presAssocID="{2B8384F8-B33E-4EFB-99FA-3BA8F582E89C}" presName="conn" presStyleLbl="parChTrans1D2" presStyleIdx="0" presStyleCnt="1"/>
      <dgm:spPr/>
      <dgm:t>
        <a:bodyPr/>
        <a:lstStyle/>
        <a:p>
          <a:endParaRPr lang="en-US"/>
        </a:p>
      </dgm:t>
    </dgm:pt>
    <dgm:pt modelId="{D3498F5B-AEAC-4016-B557-21EF3B85E0F9}" type="pres">
      <dgm:prSet presAssocID="{2B8384F8-B33E-4EFB-99FA-3BA8F582E89C}" presName="extraNode" presStyleLbl="node1" presStyleIdx="0" presStyleCnt="3"/>
      <dgm:spPr/>
    </dgm:pt>
    <dgm:pt modelId="{67DB1B21-6D39-4AD5-847D-825BC30A5E78}" type="pres">
      <dgm:prSet presAssocID="{2B8384F8-B33E-4EFB-99FA-3BA8F582E89C}" presName="dstNode" presStyleLbl="node1" presStyleIdx="0" presStyleCnt="3"/>
      <dgm:spPr/>
    </dgm:pt>
    <dgm:pt modelId="{929CCCA7-9C3E-42DF-9E22-9C98392253EE}" type="pres">
      <dgm:prSet presAssocID="{4E0955F6-43F2-4191-9B0D-34E0432DA5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87073-72F4-4180-A024-2FAA00F112D2}" type="pres">
      <dgm:prSet presAssocID="{4E0955F6-43F2-4191-9B0D-34E0432DA50F}" presName="accent_1" presStyleCnt="0"/>
      <dgm:spPr/>
    </dgm:pt>
    <dgm:pt modelId="{C97CD975-C18A-4339-B759-64851B607D94}" type="pres">
      <dgm:prSet presAssocID="{4E0955F6-43F2-4191-9B0D-34E0432DA50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8339B1-7A0E-492B-A491-30F4064D846C}" type="pres">
      <dgm:prSet presAssocID="{4ACB7440-0543-4E7B-94EC-1214AC9C3CE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F3643-7AF2-44FA-9CF3-44070FCA3AD8}" type="pres">
      <dgm:prSet presAssocID="{4ACB7440-0543-4E7B-94EC-1214AC9C3CE2}" presName="accent_2" presStyleCnt="0"/>
      <dgm:spPr/>
    </dgm:pt>
    <dgm:pt modelId="{097B489A-E4DB-4079-A48E-C4BB8FD601DA}" type="pres">
      <dgm:prSet presAssocID="{4ACB7440-0543-4E7B-94EC-1214AC9C3CE2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1B7239-1070-4566-A086-BCD29AC0BF62}" type="pres">
      <dgm:prSet presAssocID="{8DBE5550-8B20-48D2-9A01-43AFAA2346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8993-52FC-488B-AC63-870CFDE386EF}" type="pres">
      <dgm:prSet presAssocID="{8DBE5550-8B20-48D2-9A01-43AFAA23469C}" presName="accent_3" presStyleCnt="0"/>
      <dgm:spPr/>
    </dgm:pt>
    <dgm:pt modelId="{4319F801-45DF-4E68-B3EE-B2857E55741E}" type="pres">
      <dgm:prSet presAssocID="{8DBE5550-8B20-48D2-9A01-43AFAA23469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34B4BD2-4753-45D4-8911-613AD035D8B1}" srcId="{2B8384F8-B33E-4EFB-99FA-3BA8F582E89C}" destId="{4ACB7440-0543-4E7B-94EC-1214AC9C3CE2}" srcOrd="1" destOrd="0" parTransId="{95FE038C-B814-4768-A48D-2A900F6D57DB}" sibTransId="{B91F4161-73DE-40BF-BAAF-1FCC4D1C51E5}"/>
    <dgm:cxn modelId="{7B203676-5E20-4CFE-93A2-D1677F52B206}" type="presOf" srcId="{8DBE5550-8B20-48D2-9A01-43AFAA23469C}" destId="{AC1B7239-1070-4566-A086-BCD29AC0BF62}" srcOrd="0" destOrd="0" presId="urn:microsoft.com/office/officeart/2008/layout/VerticalCurvedList"/>
    <dgm:cxn modelId="{FF51E3A3-E3B4-496F-BAB2-25A35494DC54}" type="presOf" srcId="{4E0955F6-43F2-4191-9B0D-34E0432DA50F}" destId="{929CCCA7-9C3E-42DF-9E22-9C98392253EE}" srcOrd="0" destOrd="0" presId="urn:microsoft.com/office/officeart/2008/layout/VerticalCurvedList"/>
    <dgm:cxn modelId="{8DF13298-D4A5-4968-AA20-ACD4A707D87E}" type="presOf" srcId="{2B8384F8-B33E-4EFB-99FA-3BA8F582E89C}" destId="{037EA45A-D150-4346-B953-97680912175E}" srcOrd="0" destOrd="0" presId="urn:microsoft.com/office/officeart/2008/layout/VerticalCurvedList"/>
    <dgm:cxn modelId="{78A12E52-E9CF-4338-8728-8123C27BA3FE}" srcId="{2B8384F8-B33E-4EFB-99FA-3BA8F582E89C}" destId="{8DBE5550-8B20-48D2-9A01-43AFAA23469C}" srcOrd="2" destOrd="0" parTransId="{3C202745-9EAE-4B63-AC79-746DFDE678DA}" sibTransId="{CEEB77CC-2B0C-4EC0-9EF0-733E418095FC}"/>
    <dgm:cxn modelId="{A9511C48-43E4-4030-A528-02A6700D9934}" srcId="{2B8384F8-B33E-4EFB-99FA-3BA8F582E89C}" destId="{4E0955F6-43F2-4191-9B0D-34E0432DA50F}" srcOrd="0" destOrd="0" parTransId="{9B734017-BA1E-4C8D-BCAF-D06B9B2498C1}" sibTransId="{E47F801A-64DF-4B15-8B7D-E32F4F26DD95}"/>
    <dgm:cxn modelId="{4254B877-6DFB-45C3-9D41-AAC61BC2D924}" type="presOf" srcId="{4ACB7440-0543-4E7B-94EC-1214AC9C3CE2}" destId="{188339B1-7A0E-492B-A491-30F4064D846C}" srcOrd="0" destOrd="0" presId="urn:microsoft.com/office/officeart/2008/layout/VerticalCurvedList"/>
    <dgm:cxn modelId="{2C923E3A-BEDE-4C09-A1F6-DBF521F91BA0}" type="presOf" srcId="{E47F801A-64DF-4B15-8B7D-E32F4F26DD95}" destId="{D30C8DC4-0470-4319-81DB-87323247CD51}" srcOrd="0" destOrd="0" presId="urn:microsoft.com/office/officeart/2008/layout/VerticalCurvedList"/>
    <dgm:cxn modelId="{EBC041C7-1174-4E6E-A7D7-9204D8C84FAA}" type="presParOf" srcId="{037EA45A-D150-4346-B953-97680912175E}" destId="{D9AB9C3A-3B02-4A66-A78F-5358E1543CB1}" srcOrd="0" destOrd="0" presId="urn:microsoft.com/office/officeart/2008/layout/VerticalCurvedList"/>
    <dgm:cxn modelId="{7242A5E6-F1D4-4135-B3BE-5FDB373CA79F}" type="presParOf" srcId="{D9AB9C3A-3B02-4A66-A78F-5358E1543CB1}" destId="{231C760A-0FC0-4487-863A-3F2221A1305D}" srcOrd="0" destOrd="0" presId="urn:microsoft.com/office/officeart/2008/layout/VerticalCurvedList"/>
    <dgm:cxn modelId="{D984DF3E-6D1B-4C8F-9AA5-1995237F1D17}" type="presParOf" srcId="{231C760A-0FC0-4487-863A-3F2221A1305D}" destId="{6B0C1DE9-37A6-4E1A-B204-BA8BD2E6246C}" srcOrd="0" destOrd="0" presId="urn:microsoft.com/office/officeart/2008/layout/VerticalCurvedList"/>
    <dgm:cxn modelId="{7C7F8E80-DBAC-41FF-B3F0-9A5D5CA7496A}" type="presParOf" srcId="{231C760A-0FC0-4487-863A-3F2221A1305D}" destId="{D30C8DC4-0470-4319-81DB-87323247CD51}" srcOrd="1" destOrd="0" presId="urn:microsoft.com/office/officeart/2008/layout/VerticalCurvedList"/>
    <dgm:cxn modelId="{083F1073-686B-4C30-AA67-F2FA330D10F5}" type="presParOf" srcId="{231C760A-0FC0-4487-863A-3F2221A1305D}" destId="{D3498F5B-AEAC-4016-B557-21EF3B85E0F9}" srcOrd="2" destOrd="0" presId="urn:microsoft.com/office/officeart/2008/layout/VerticalCurvedList"/>
    <dgm:cxn modelId="{21552478-4344-4DDC-A571-052ACD6D47F3}" type="presParOf" srcId="{231C760A-0FC0-4487-863A-3F2221A1305D}" destId="{67DB1B21-6D39-4AD5-847D-825BC30A5E78}" srcOrd="3" destOrd="0" presId="urn:microsoft.com/office/officeart/2008/layout/VerticalCurvedList"/>
    <dgm:cxn modelId="{C5F0D97F-E9D6-4360-8816-62B557151E6D}" type="presParOf" srcId="{D9AB9C3A-3B02-4A66-A78F-5358E1543CB1}" destId="{929CCCA7-9C3E-42DF-9E22-9C98392253EE}" srcOrd="1" destOrd="0" presId="urn:microsoft.com/office/officeart/2008/layout/VerticalCurvedList"/>
    <dgm:cxn modelId="{9D9D35FE-1360-45E6-ACAB-C86FE1C53A5F}" type="presParOf" srcId="{D9AB9C3A-3B02-4A66-A78F-5358E1543CB1}" destId="{43687073-72F4-4180-A024-2FAA00F112D2}" srcOrd="2" destOrd="0" presId="urn:microsoft.com/office/officeart/2008/layout/VerticalCurvedList"/>
    <dgm:cxn modelId="{BF0C496C-7D6C-44FA-B833-D48C7C998C48}" type="presParOf" srcId="{43687073-72F4-4180-A024-2FAA00F112D2}" destId="{C97CD975-C18A-4339-B759-64851B607D94}" srcOrd="0" destOrd="0" presId="urn:microsoft.com/office/officeart/2008/layout/VerticalCurvedList"/>
    <dgm:cxn modelId="{1CDF2808-EDA8-4A72-96DD-EA60A12B85EE}" type="presParOf" srcId="{D9AB9C3A-3B02-4A66-A78F-5358E1543CB1}" destId="{188339B1-7A0E-492B-A491-30F4064D846C}" srcOrd="3" destOrd="0" presId="urn:microsoft.com/office/officeart/2008/layout/VerticalCurvedList"/>
    <dgm:cxn modelId="{A1648094-6F8F-4709-A764-4384E148B9D2}" type="presParOf" srcId="{D9AB9C3A-3B02-4A66-A78F-5358E1543CB1}" destId="{B7DF3643-7AF2-44FA-9CF3-44070FCA3AD8}" srcOrd="4" destOrd="0" presId="urn:microsoft.com/office/officeart/2008/layout/VerticalCurvedList"/>
    <dgm:cxn modelId="{C802810B-D968-4834-B7B1-3BB7C889D5E8}" type="presParOf" srcId="{B7DF3643-7AF2-44FA-9CF3-44070FCA3AD8}" destId="{097B489A-E4DB-4079-A48E-C4BB8FD601DA}" srcOrd="0" destOrd="0" presId="urn:microsoft.com/office/officeart/2008/layout/VerticalCurvedList"/>
    <dgm:cxn modelId="{93253A1A-37E1-4F04-82A7-8AB78B526182}" type="presParOf" srcId="{D9AB9C3A-3B02-4A66-A78F-5358E1543CB1}" destId="{AC1B7239-1070-4566-A086-BCD29AC0BF62}" srcOrd="5" destOrd="0" presId="urn:microsoft.com/office/officeart/2008/layout/VerticalCurvedList"/>
    <dgm:cxn modelId="{546D8802-139D-4BBD-9DBC-22EE7CDCE973}" type="presParOf" srcId="{D9AB9C3A-3B02-4A66-A78F-5358E1543CB1}" destId="{1A258993-52FC-488B-AC63-870CFDE386EF}" srcOrd="6" destOrd="0" presId="urn:microsoft.com/office/officeart/2008/layout/VerticalCurvedList"/>
    <dgm:cxn modelId="{05B65486-CA8E-434C-9F7A-56F47F1E5629}" type="presParOf" srcId="{1A258993-52FC-488B-AC63-870CFDE386EF}" destId="{4319F801-45DF-4E68-B3EE-B2857E5574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8DC4-0470-4319-81DB-87323247CD51}">
      <dsp:nvSpPr>
        <dsp:cNvPr id="0" name=""/>
        <dsp:cNvSpPr/>
      </dsp:nvSpPr>
      <dsp:spPr>
        <a:xfrm>
          <a:off x="-5168961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CCCA7-9C3E-42DF-9E22-9C98392253EE}">
      <dsp:nvSpPr>
        <dsp:cNvPr id="0" name=""/>
        <dsp:cNvSpPr/>
      </dsp:nvSpPr>
      <dsp:spPr>
        <a:xfrm>
          <a:off x="634593" y="457200"/>
          <a:ext cx="6846112" cy="91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sz="27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7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হারামের</a:t>
          </a:r>
          <a:r>
            <a:rPr lang="en-US" sz="27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পরিচয়</a:t>
          </a:r>
          <a:r>
            <a:rPr lang="en-US" sz="27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7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/>
        </a:p>
      </dsp:txBody>
      <dsp:txXfrm>
        <a:off x="634593" y="457200"/>
        <a:ext cx="6846112" cy="914400"/>
      </dsp:txXfrm>
    </dsp:sp>
    <dsp:sp modelId="{C97CD975-C18A-4339-B759-64851B607D94}">
      <dsp:nvSpPr>
        <dsp:cNvPr id="0" name=""/>
        <dsp:cNvSpPr/>
      </dsp:nvSpPr>
      <dsp:spPr>
        <a:xfrm>
          <a:off x="63093" y="3429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339B1-7A0E-492B-A491-30F4064D846C}">
      <dsp:nvSpPr>
        <dsp:cNvPr id="0" name=""/>
        <dsp:cNvSpPr/>
      </dsp:nvSpPr>
      <dsp:spPr>
        <a:xfrm>
          <a:off x="966978" y="1828800"/>
          <a:ext cx="6513728" cy="9144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হারাম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/>
        </a:p>
      </dsp:txBody>
      <dsp:txXfrm>
        <a:off x="966978" y="1828800"/>
        <a:ext cx="6513728" cy="914400"/>
      </dsp:txXfrm>
    </dsp:sp>
    <dsp:sp modelId="{097B489A-E4DB-4079-A48E-C4BB8FD601DA}">
      <dsp:nvSpPr>
        <dsp:cNvPr id="0" name=""/>
        <dsp:cNvSpPr/>
      </dsp:nvSpPr>
      <dsp:spPr>
        <a:xfrm>
          <a:off x="395478" y="17145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B7239-1070-4566-A086-BCD29AC0BF62}">
      <dsp:nvSpPr>
        <dsp:cNvPr id="0" name=""/>
        <dsp:cNvSpPr/>
      </dsp:nvSpPr>
      <dsp:spPr>
        <a:xfrm>
          <a:off x="634593" y="3200400"/>
          <a:ext cx="6846112" cy="9144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হালাল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হারমে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700" kern="1200" dirty="0"/>
        </a:p>
      </dsp:txBody>
      <dsp:txXfrm>
        <a:off x="634593" y="3200400"/>
        <a:ext cx="6846112" cy="914400"/>
      </dsp:txXfrm>
    </dsp:sp>
    <dsp:sp modelId="{4319F801-45DF-4E68-B3EE-B2857E55741E}">
      <dsp:nvSpPr>
        <dsp:cNvPr id="0" name=""/>
        <dsp:cNvSpPr/>
      </dsp:nvSpPr>
      <dsp:spPr>
        <a:xfrm>
          <a:off x="63093" y="30861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8AC0-5E20-4491-AE34-C5C0B02B9D6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CDF0-177C-4767-97BF-6ACB6A38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CDF0-177C-4767-97BF-6ACB6A385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CDF0-177C-4767-97BF-6ACB6A385B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jpg"/><Relationship Id="rId7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3.jpg"/><Relationship Id="rId10" Type="http://schemas.microsoft.com/office/2007/relationships/hdphoto" Target="../media/hdphoto2.wdp"/><Relationship Id="rId4" Type="http://schemas.openxmlformats.org/officeDocument/2006/relationships/image" Target="../media/image32.jp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JP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2.jpg"/><Relationship Id="rId7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4.jpg"/><Relationship Id="rId10" Type="http://schemas.microsoft.com/office/2007/relationships/hdphoto" Target="../media/hdphoto2.wdp"/><Relationship Id="rId4" Type="http://schemas.openxmlformats.org/officeDocument/2006/relationships/image" Target="../media/image43.jp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10" Type="http://schemas.microsoft.com/office/2007/relationships/hdphoto" Target="../media/hdphoto2.wdp"/><Relationship Id="rId4" Type="http://schemas.openxmlformats.org/officeDocument/2006/relationships/image" Target="../media/image46.jp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0.jpg"/><Relationship Id="rId7" Type="http://schemas.openxmlformats.org/officeDocument/2006/relationships/image" Target="../media/image7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2.jpg"/><Relationship Id="rId10" Type="http://schemas.microsoft.com/office/2007/relationships/hdphoto" Target="../media/hdphoto2.wdp"/><Relationship Id="rId4" Type="http://schemas.openxmlformats.org/officeDocument/2006/relationships/image" Target="../media/image51.jp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jpeg"/><Relationship Id="rId7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7.png"/><Relationship Id="rId5" Type="http://schemas.openxmlformats.org/officeDocument/2006/relationships/image" Target="../media/image16.jpg"/><Relationship Id="rId10" Type="http://schemas.openxmlformats.org/officeDocument/2006/relationships/image" Target="../media/image6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7.jpg"/><Relationship Id="rId7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jpg"/><Relationship Id="rId10" Type="http://schemas.microsoft.com/office/2007/relationships/hdphoto" Target="../media/hdphoto2.wdp"/><Relationship Id="rId4" Type="http://schemas.openxmlformats.org/officeDocument/2006/relationships/image" Target="../media/image28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0900"/>
            <a:ext cx="8382000" cy="590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rosesp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14800"/>
            <a:ext cx="326593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14205"/>
            <a:ext cx="3308997" cy="233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788"/>
            <a:ext cx="3428999" cy="207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34736"/>
            <a:ext cx="3308997" cy="205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799"/>
            <a:ext cx="3429001" cy="231825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743200" y="522364"/>
            <a:ext cx="3048000" cy="571500"/>
          </a:xfrm>
          <a:prstGeom prst="wedgeRectCallou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6052049"/>
            <a:ext cx="8458200" cy="4701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266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accent3">
                <a:lumMod val="20000"/>
                <a:lumOff val="80000"/>
              </a:schemeClr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1900646" y="598796"/>
            <a:ext cx="4724400" cy="8382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38300" y="4859736"/>
            <a:ext cx="5981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46" y="1667434"/>
            <a:ext cx="5033554" cy="292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867400"/>
            <a:ext cx="8458200" cy="5955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043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338"/>
            <a:ext cx="8610600" cy="6186309"/>
          </a:xfrm>
          <a:prstGeom prst="rect">
            <a:avLst/>
          </a:prstGeom>
          <a:pattFill prst="weave">
            <a:fgClr>
              <a:srgbClr val="FF0000"/>
            </a:fgClr>
            <a:bgClr>
              <a:srgbClr val="FFC00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9701"/>
            <a:ext cx="3256491" cy="1790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0" y="5029200"/>
            <a:ext cx="76962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3256491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16393"/>
            <a:ext cx="4640912" cy="3308007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743200" y="381000"/>
            <a:ext cx="3048000" cy="571500"/>
          </a:xfrm>
          <a:prstGeom prst="wedge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98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accent3">
                <a:lumMod val="20000"/>
                <a:lumOff val="80000"/>
              </a:schemeClr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1340126"/>
            <a:ext cx="4038600" cy="2622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1340126"/>
            <a:ext cx="3048000" cy="25013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0424" y="4876800"/>
            <a:ext cx="7876682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চতুষ্পদ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3962400"/>
            <a:ext cx="2819400" cy="5704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2451" y="3923211"/>
            <a:ext cx="2895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743200" y="457200"/>
            <a:ext cx="3048000" cy="571500"/>
          </a:xfrm>
          <a:prstGeom prst="wedgeRectCallou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00521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200" y="594557"/>
            <a:ext cx="5181600" cy="609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3999"/>
            <a:ext cx="3810000" cy="190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38549"/>
            <a:ext cx="3276600" cy="2257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3810000" cy="2162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2766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43600"/>
            <a:ext cx="8458200" cy="5333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07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3200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accent3">
                <a:lumMod val="20000"/>
                <a:lumOff val="80000"/>
              </a:schemeClr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648269"/>
            <a:ext cx="4267200" cy="5709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600200"/>
            <a:ext cx="8305512" cy="480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ইরশাদ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ঃ-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শয়তানের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পদাঙ্ক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স্বরণ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-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১৬৮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00200"/>
            <a:ext cx="2628900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1"/>
            <a:ext cx="2686050" cy="2133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1"/>
            <a:ext cx="2895600" cy="213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6172199"/>
            <a:ext cx="8458200" cy="3048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836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accent3">
                <a:lumMod val="20000"/>
                <a:lumOff val="80000"/>
              </a:schemeClr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685800"/>
            <a:ext cx="5181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বেচা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মিস্ত্রির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গার্মেন্টসে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রিক্সা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81000" y="5828367"/>
            <a:ext cx="8343612" cy="5955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210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FFC000"/>
            </a:fgClr>
            <a:bgClr>
              <a:srgbClr val="7030A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7506" y="594557"/>
            <a:ext cx="4652788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অবৈধ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1600200"/>
            <a:ext cx="3514376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057506" cy="1870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3886200"/>
            <a:ext cx="3514376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86200"/>
            <a:ext cx="405750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43600"/>
            <a:ext cx="8458200" cy="4883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85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92D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4419600"/>
            <a:ext cx="8382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চতুষ্পদ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৫টি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219200" y="457200"/>
            <a:ext cx="6705600" cy="8382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_20170517_132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57150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43600"/>
            <a:ext cx="8458200" cy="5333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872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92D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094" y="1371599"/>
            <a:ext cx="8343612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১।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২।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কাতল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৩।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৪।বোয়াল, ৫।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কাকড়া,কুইচ্চা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18357"/>
            <a:ext cx="26669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04800"/>
            <a:ext cx="514473" cy="42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04800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43600"/>
            <a:ext cx="8458200" cy="4261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65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49069" y="1696965"/>
            <a:ext cx="6066163" cy="4247317"/>
          </a:xfrm>
          <a:prstGeom prst="rect">
            <a:avLst/>
          </a:prstGeom>
          <a:pattFill prst="dotDmnd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6603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1132477"/>
            <a:ext cx="2103120" cy="2312445"/>
          </a:xfrm>
          <a:prstGeom prst="rect">
            <a:avLst/>
          </a:prstGeom>
          <a:ln w="88900" cap="sq">
            <a:gradFill flip="none" rotWithShape="1">
              <a:gsLst>
                <a:gs pos="0">
                  <a:srgbClr val="A603AB">
                    <a:alpha val="32000"/>
                    <a:lumMod val="89000"/>
                    <a:lumOff val="11000"/>
                  </a:srgbClr>
                </a:gs>
                <a:gs pos="21001">
                  <a:srgbClr val="FFC000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 r="-100000" b="-10000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88777"/>
            <a:ext cx="8458200" cy="5955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679776" y="1626405"/>
            <a:ext cx="6117545" cy="4308872"/>
          </a:xfrm>
          <a:prstGeom prst="rect">
            <a:avLst/>
          </a:prstGeom>
          <a:pattFill prst="shingle">
            <a:fgClr>
              <a:srgbClr val="00B050"/>
            </a:fgClr>
            <a:bgClr>
              <a:srgbClr val="FF99CC"/>
            </a:bgClr>
          </a:patt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ইউছুফ</a:t>
            </a:r>
          </a:p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203200" dir="5400000" sx="1000" sy="1000" algn="ctr" rotWithShape="0">
                    <a:srgbClr val="C00000">
                      <a:alpha val="6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সুপার,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203200" dir="5400000" sx="1000" sy="1000" algn="ctr" rotWithShape="0">
                  <a:srgbClr val="C00000">
                    <a:alpha val="6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203200" dir="5400000" sx="1000" sy="1000" algn="ctr" rotWithShape="0">
                    <a:srgbClr val="C00000">
                      <a:alpha val="6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 দাখিল মাদরাসা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203200" dir="5400000" sx="1000" sy="1000" algn="ctr" rotWithShape="0">
                  <a:srgbClr val="C00000">
                    <a:alpha val="6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রাঙ্গুনিয়া,চট্টগ্রাম।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203200" dir="5400000" sx="1000" sy="1000" algn="ctr" rotWithShape="0">
                    <a:srgbClr val="C00000">
                      <a:alpha val="6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203200" dir="5400000" sx="1000" sy="1000" algn="ctr" rotWithShape="0">
                    <a:srgbClr val="C00000">
                      <a:alpha val="6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নং-01815605359</a:t>
            </a:r>
            <a:endParaRPr lang="bn-BD" sz="36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203200" dir="5400000" sx="1000" sy="1000" algn="ctr" rotWithShape="0">
                  <a:srgbClr val="C00000">
                    <a:alpha val="6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203200" dir="5400000" sx="1000" sy="1000" algn="ctr" rotWithShape="0">
                    <a:srgbClr val="C00000">
                      <a:alpha val="6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yuosufe77ctg@gmail.com</a:t>
            </a:r>
            <a:endParaRPr lang="bn-BD" sz="32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203200" dir="5400000" sx="1000" sy="1000" algn="ctr" rotWithShape="0">
                  <a:srgbClr val="C00000">
                    <a:alpha val="63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2049" y="508023"/>
            <a:ext cx="3540356" cy="624454"/>
          </a:xfrm>
          <a:prstGeom prst="rect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stelsSmooth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kumimoji="0" lang="en-US" sz="4000" b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7" y="381000"/>
            <a:ext cx="514473" cy="42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88" y="411086"/>
            <a:ext cx="495012" cy="427114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3" y="3550354"/>
            <a:ext cx="2192221" cy="239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4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2053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accent3">
                <a:lumMod val="20000"/>
                <a:lumOff val="80000"/>
              </a:schemeClr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800600"/>
            <a:ext cx="8419812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৪টি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হারাম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উপার্জ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নের বিবরণ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789341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685800"/>
            <a:ext cx="2971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4886"/>
            <a:ext cx="514473" cy="42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4886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791200"/>
            <a:ext cx="8458200" cy="5955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280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186309"/>
          </a:xfrm>
          <a:prstGeom prst="rect">
            <a:avLst/>
          </a:prstGeom>
          <a:pattFill prst="lgConfetti">
            <a:fgClr>
              <a:srgbClr val="FF0000"/>
            </a:fgClr>
            <a:bgClr>
              <a:srgbClr val="FFFF0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8784" y="778762"/>
            <a:ext cx="632643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 করার জন্য সকলকে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67927"/>
            <a:ext cx="7467600" cy="2984509"/>
          </a:xfrm>
          <a:prstGeom prst="rect">
            <a:avLst/>
          </a:prstGeom>
          <a:ln w="63500">
            <a:solidFill>
              <a:srgbClr val="FFFF00"/>
            </a:solidFill>
            <a:rou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3098042"/>
            <a:ext cx="5459105" cy="1404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34886"/>
            <a:ext cx="514473" cy="42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4886"/>
            <a:ext cx="495012" cy="4271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791200"/>
            <a:ext cx="8458200" cy="5955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364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2772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3496"/>
            <a:ext cx="514473" cy="42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3496"/>
            <a:ext cx="495012" cy="427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Pentagon 4"/>
          <p:cNvSpPr/>
          <p:nvPr/>
        </p:nvSpPr>
        <p:spPr>
          <a:xfrm>
            <a:off x="370235" y="1209008"/>
            <a:ext cx="2677765" cy="695992"/>
          </a:xfrm>
          <a:prstGeom prst="homePlat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6209" y="1375192"/>
            <a:ext cx="700498" cy="5143889"/>
            <a:chOff x="5701368" y="1581150"/>
            <a:chExt cx="616372" cy="3469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5" y="1581150"/>
              <a:ext cx="559955" cy="2343736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096707" y="1295400"/>
            <a:ext cx="4590093" cy="48307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বিষয়ঃআকাইদ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ফিকহ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৪5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১৬/০২/২০০৩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Yousufe\Desktop\New folder (4)\Picser\1220419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5" y="2057400"/>
            <a:ext cx="2935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6019800"/>
            <a:ext cx="8458200" cy="4582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79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11" y="301318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FFFF0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40083" y="460313"/>
            <a:ext cx="5627518" cy="530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76" y="3170285"/>
            <a:ext cx="2265467" cy="1477916"/>
          </a:xfrm>
          <a:prstGeom prst="rect">
            <a:avLst/>
          </a:prstGeom>
        </p:spPr>
      </p:pic>
      <p:sp>
        <p:nvSpPr>
          <p:cNvPr id="13" name="Minus 12"/>
          <p:cNvSpPr/>
          <p:nvPr/>
        </p:nvSpPr>
        <p:spPr>
          <a:xfrm rot="18864912">
            <a:off x="3124200" y="3848102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3521256">
            <a:off x="3124200" y="3848102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76" y="1254404"/>
            <a:ext cx="2704143" cy="1752599"/>
          </a:xfrm>
          <a:prstGeom prst="rect">
            <a:avLst/>
          </a:prstGeom>
        </p:spPr>
      </p:pic>
      <p:sp>
        <p:nvSpPr>
          <p:cNvPr id="15" name="Minus 14"/>
          <p:cNvSpPr/>
          <p:nvPr/>
        </p:nvSpPr>
        <p:spPr>
          <a:xfrm rot="18864912">
            <a:off x="5939636" y="1998974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3521256">
            <a:off x="5907475" y="2011738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00600"/>
            <a:ext cx="2305050" cy="1524000"/>
          </a:xfrm>
          <a:prstGeom prst="rect">
            <a:avLst/>
          </a:prstGeom>
        </p:spPr>
      </p:pic>
      <p:sp>
        <p:nvSpPr>
          <p:cNvPr id="17" name="Minus 16"/>
          <p:cNvSpPr/>
          <p:nvPr/>
        </p:nvSpPr>
        <p:spPr>
          <a:xfrm rot="18864912">
            <a:off x="3112828" y="5545168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3521256">
            <a:off x="3111040" y="5500871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11354"/>
            <a:ext cx="2563219" cy="2476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219200"/>
            <a:ext cx="2601453" cy="1752600"/>
          </a:xfrm>
          <a:prstGeom prst="rect">
            <a:avLst/>
          </a:prstGeom>
        </p:spPr>
      </p:pic>
      <p:sp>
        <p:nvSpPr>
          <p:cNvPr id="21" name="Half Frame 20"/>
          <p:cNvSpPr/>
          <p:nvPr/>
        </p:nvSpPr>
        <p:spPr>
          <a:xfrm rot="9426781" flipH="1">
            <a:off x="1402734" y="1518370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3170285"/>
            <a:ext cx="2601453" cy="1630314"/>
          </a:xfrm>
          <a:prstGeom prst="rect">
            <a:avLst/>
          </a:prstGeom>
        </p:spPr>
      </p:pic>
      <p:sp>
        <p:nvSpPr>
          <p:cNvPr id="22" name="Half Frame 21"/>
          <p:cNvSpPr/>
          <p:nvPr/>
        </p:nvSpPr>
        <p:spPr>
          <a:xfrm rot="9426781" flipH="1">
            <a:off x="1216393" y="3477480"/>
            <a:ext cx="1584298" cy="208074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4931205"/>
            <a:ext cx="2601452" cy="1469595"/>
          </a:xfrm>
          <a:prstGeom prst="rect">
            <a:avLst/>
          </a:prstGeom>
        </p:spPr>
      </p:pic>
      <p:sp>
        <p:nvSpPr>
          <p:cNvPr id="23" name="Half Frame 22"/>
          <p:cNvSpPr/>
          <p:nvPr/>
        </p:nvSpPr>
        <p:spPr>
          <a:xfrm rot="9426781" flipH="1">
            <a:off x="1309433" y="5230479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226521"/>
            <a:ext cx="2743200" cy="1808797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9426781" flipH="1">
            <a:off x="4019733" y="1607749"/>
            <a:ext cx="1584298" cy="22368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086"/>
            <a:ext cx="514473" cy="4271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11086"/>
            <a:ext cx="495012" cy="42711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</p:pic>
      <p:sp>
        <p:nvSpPr>
          <p:cNvPr id="37" name="Minus 36"/>
          <p:cNvSpPr/>
          <p:nvPr/>
        </p:nvSpPr>
        <p:spPr>
          <a:xfrm rot="18864912">
            <a:off x="6082008" y="4389348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rot="3521256">
            <a:off x="6049847" y="4402112"/>
            <a:ext cx="2362200" cy="18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FFFF0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8340" y="797357"/>
            <a:ext cx="44695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295400" y="1828800"/>
            <a:ext cx="6476999" cy="3962400"/>
          </a:xfrm>
          <a:prstGeom prst="frame">
            <a:avLst/>
          </a:prstGeom>
          <a:pattFill prst="openDmnd">
            <a:fgClr>
              <a:srgbClr val="7030A0"/>
            </a:fgClr>
            <a:bgClr>
              <a:schemeClr val="bg2"/>
            </a:bgClr>
          </a:patt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 </a:t>
            </a:r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1" y="5943600"/>
            <a:ext cx="7848599" cy="190500"/>
            <a:chOff x="1584363" y="6019800"/>
            <a:chExt cx="5010918" cy="381000"/>
          </a:xfrm>
          <a:scene3d>
            <a:camera prst="perspectiveFront"/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1584363" y="6019800"/>
              <a:ext cx="30480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45722" y="6019800"/>
              <a:ext cx="1560267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5014" y="6019800"/>
              <a:ext cx="1560267" cy="381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679870" y="6180446"/>
            <a:ext cx="7848599" cy="190500"/>
            <a:chOff x="1584363" y="6019800"/>
            <a:chExt cx="5010918" cy="381000"/>
          </a:xfrm>
          <a:scene3d>
            <a:camera prst="perspectiveAbove"/>
            <a:lightRig rig="threePt" dir="t"/>
          </a:scene3d>
        </p:grpSpPr>
        <p:sp>
          <p:nvSpPr>
            <p:cNvPr id="13" name="Rectangle 12"/>
            <p:cNvSpPr/>
            <p:nvPr/>
          </p:nvSpPr>
          <p:spPr>
            <a:xfrm>
              <a:off x="1584363" y="6019800"/>
              <a:ext cx="30480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5722" y="6019800"/>
              <a:ext cx="1560267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35014" y="6019800"/>
              <a:ext cx="1560267" cy="381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5" y="457200"/>
            <a:ext cx="514473" cy="4271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25" y="457200"/>
            <a:ext cx="495012" cy="4271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40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F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574" y="838200"/>
            <a:ext cx="68328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-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99424" y="4114800"/>
            <a:ext cx="2887952" cy="111457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5300" b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55427" y="5486400"/>
            <a:ext cx="7239000" cy="7620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8" name="Object 7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854"/>
              </p:ext>
            </p:extLst>
          </p:nvPr>
        </p:nvGraphicFramePr>
        <p:xfrm>
          <a:off x="2895600" y="1810141"/>
          <a:ext cx="2434576" cy="161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810141"/>
                        <a:ext cx="2434576" cy="1618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411086"/>
            <a:ext cx="514473" cy="42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88" y="411086"/>
            <a:ext cx="495012" cy="42711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691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6186309"/>
          </a:xfrm>
          <a:prstGeom prst="rect">
            <a:avLst/>
          </a:prstGeom>
          <a:pattFill prst="dotDmnd">
            <a:fgClr>
              <a:srgbClr val="7030A0"/>
            </a:fgClr>
            <a:bgClr>
              <a:srgbClr val="00B0F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6053388"/>
              </p:ext>
            </p:extLst>
          </p:nvPr>
        </p:nvGraphicFramePr>
        <p:xfrm>
          <a:off x="838200" y="16002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133600" y="838200"/>
            <a:ext cx="3657600" cy="762000"/>
          </a:xfrm>
          <a:prstGeom prst="rect">
            <a:avLst/>
          </a:prstGeom>
          <a:ln w="7620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 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শি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খনফল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18" charset="0"/>
                <a:cs typeface="Shonar Bangla" pitchFamily="18" charset="0"/>
              </a:rPr>
              <a:t>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18" charset="0"/>
              <a:cs typeface="Shonar Bangl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563486"/>
            <a:ext cx="514473" cy="42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63486"/>
            <a:ext cx="495012" cy="42711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88777"/>
            <a:ext cx="8458200" cy="595592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418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0C8DC4-0470-4319-81DB-87323247C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D30C8DC4-0470-4319-81DB-87323247C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30C8DC4-0470-4319-81DB-87323247C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7CD975-C18A-4339-B759-64851B60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97CD975-C18A-4339-B759-64851B60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97CD975-C18A-4339-B759-64851B60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9CCCA7-9C3E-42DF-9E22-9C983922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29CCCA7-9C3E-42DF-9E22-9C983922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29CCCA7-9C3E-42DF-9E22-9C983922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B489A-E4DB-4079-A48E-C4BB8FD6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097B489A-E4DB-4079-A48E-C4BB8FD6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97B489A-E4DB-4079-A48E-C4BB8FD6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8339B1-7A0E-492B-A491-30F4064D8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88339B1-7A0E-492B-A491-30F4064D8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188339B1-7A0E-492B-A491-30F4064D8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19F801-45DF-4E68-B3EE-B2857E557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4319F801-45DF-4E68-B3EE-B2857E557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4319F801-45DF-4E68-B3EE-B2857E557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1B7239-1070-4566-A086-BCD29AC0B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C1B7239-1070-4566-A086-BCD29AC0B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AC1B7239-1070-4566-A086-BCD29AC0B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845"/>
            <a:ext cx="8610600" cy="6186309"/>
          </a:xfrm>
          <a:prstGeom prst="rect">
            <a:avLst/>
          </a:prstGeom>
          <a:pattFill prst="lgConfetti">
            <a:fgClr>
              <a:srgbClr val="7030A0"/>
            </a:fgClr>
            <a:bgClr>
              <a:srgbClr val="00B05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472677"/>
            <a:ext cx="4724400" cy="5179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125942"/>
            <a:ext cx="8382000" cy="495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Myriad Arabic" pitchFamily="50" charset="-78"/>
                <a:cs typeface="Myriad Arabic" pitchFamily="50" charset="-78"/>
              </a:rPr>
              <a:t>كلوا ما احل الله</a:t>
            </a:r>
            <a:endParaRPr lang="en-US" b="1" dirty="0">
              <a:latin typeface="Myriad Arabic" pitchFamily="50" charset="-78"/>
              <a:cs typeface="Myriad Arabic" pitchFamily="50" charset="-78"/>
            </a:endParaRP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4" y="3962400"/>
            <a:ext cx="3670110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364992" cy="1755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5943600"/>
            <a:ext cx="8458200" cy="5333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47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69" y="303199"/>
            <a:ext cx="8610600" cy="6186309"/>
          </a:xfrm>
          <a:prstGeom prst="rect">
            <a:avLst/>
          </a:prstGeom>
          <a:pattFill prst="openDmnd">
            <a:fgClr>
              <a:srgbClr val="7030A0"/>
            </a:fgClr>
            <a:bgClr>
              <a:srgbClr val="FFC000"/>
            </a:bgClr>
          </a:pattFill>
          <a:ln w="136525" cap="rnd" cmpd="dbl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extrusionH="158750" contourW="82550">
            <a:extrusionClr>
              <a:srgbClr val="FF00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3276600" cy="230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61720"/>
            <a:ext cx="3272246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6" y="3810713"/>
            <a:ext cx="3657600" cy="2223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61720"/>
            <a:ext cx="3657601" cy="22479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971800" y="495300"/>
            <a:ext cx="2895600" cy="571500"/>
          </a:xfrm>
          <a:prstGeom prst="wedgeRect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81000"/>
            <a:ext cx="514473" cy="427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495012" cy="42711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4800" y="6092914"/>
            <a:ext cx="8458200" cy="2977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383</Words>
  <Application>Microsoft Office PowerPoint</Application>
  <PresentationFormat>On-screen Show (4:3)</PresentationFormat>
  <Paragraphs>528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Md.Yousufe</dc:creator>
  <cp:lastModifiedBy>Md.Yousufe</cp:lastModifiedBy>
  <cp:revision>63</cp:revision>
  <dcterms:created xsi:type="dcterms:W3CDTF">2006-08-16T00:00:00Z</dcterms:created>
  <dcterms:modified xsi:type="dcterms:W3CDTF">2023-02-16T16:54:41Z</dcterms:modified>
</cp:coreProperties>
</file>