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0" r:id="rId2"/>
    <p:sldId id="277" r:id="rId3"/>
    <p:sldId id="281" r:id="rId4"/>
    <p:sldId id="282" r:id="rId5"/>
    <p:sldId id="283" r:id="rId6"/>
    <p:sldId id="256" r:id="rId7"/>
    <p:sldId id="284" r:id="rId8"/>
    <p:sldId id="286" r:id="rId9"/>
    <p:sldId id="257" r:id="rId10"/>
    <p:sldId id="285" r:id="rId11"/>
    <p:sldId id="287" r:id="rId12"/>
    <p:sldId id="288" r:id="rId13"/>
    <p:sldId id="289" r:id="rId14"/>
    <p:sldId id="259" r:id="rId15"/>
    <p:sldId id="260" r:id="rId16"/>
    <p:sldId id="290" r:id="rId17"/>
    <p:sldId id="26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1E0E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22195-1939-49E6-B7CB-CBBCB928757A}" type="doc">
      <dgm:prSet loTypeId="urn:microsoft.com/office/officeart/2008/layout/VerticalAccentList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0E650A5-25E5-4EC1-9782-919FB4C5F600}">
      <dgm:prSet phldrT="[Text]" phldr="1"/>
      <dgm:spPr/>
      <dgm:t>
        <a:bodyPr/>
        <a:lstStyle/>
        <a:p>
          <a:endParaRPr lang="en-US"/>
        </a:p>
      </dgm:t>
    </dgm:pt>
    <dgm:pt modelId="{A3B8D571-ED20-4AC0-BEAC-29193C6E5D28}" type="parTrans" cxnId="{33D61A9B-97DD-40E7-B16D-7A4E9D0CE3C0}">
      <dgm:prSet/>
      <dgm:spPr/>
      <dgm:t>
        <a:bodyPr/>
        <a:lstStyle/>
        <a:p>
          <a:endParaRPr lang="en-US"/>
        </a:p>
      </dgm:t>
    </dgm:pt>
    <dgm:pt modelId="{3B7F1EFF-B58F-426A-986B-C8DAE286306A}" type="sibTrans" cxnId="{33D61A9B-97DD-40E7-B16D-7A4E9D0CE3C0}">
      <dgm:prSet/>
      <dgm:spPr/>
      <dgm:t>
        <a:bodyPr/>
        <a:lstStyle/>
        <a:p>
          <a:endParaRPr lang="en-US"/>
        </a:p>
      </dgm:t>
    </dgm:pt>
    <dgm:pt modelId="{4AEDB203-C0CB-4D7B-8875-EF89F84EA514}">
      <dgm:prSet phldrT="[Text]" custT="1"/>
      <dgm:spPr/>
      <dgm:t>
        <a:bodyPr/>
        <a:lstStyle/>
        <a:p>
          <a:r>
            <a:rPr lang="bn-IN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স্কেলার রাশি,ভেক্টর রাশি কি তা বলতে পারবে</a:t>
          </a:r>
          <a:r>
            <a:rPr lang="bn-IN" sz="1800" dirty="0" smtClean="0"/>
            <a:t>,</a:t>
          </a:r>
          <a:endParaRPr lang="en-US" sz="1800" dirty="0"/>
        </a:p>
      </dgm:t>
    </dgm:pt>
    <dgm:pt modelId="{0D038B42-4D03-406E-AC55-7A4B68327FAB}" type="parTrans" cxnId="{F820B635-3C02-42BD-AE87-369DD03F9C1F}">
      <dgm:prSet/>
      <dgm:spPr/>
      <dgm:t>
        <a:bodyPr/>
        <a:lstStyle/>
        <a:p>
          <a:endParaRPr lang="en-US"/>
        </a:p>
      </dgm:t>
    </dgm:pt>
    <dgm:pt modelId="{4DC7ED60-18DF-44E2-B162-AA83C61555D9}" type="sibTrans" cxnId="{F820B635-3C02-42BD-AE87-369DD03F9C1F}">
      <dgm:prSet/>
      <dgm:spPr/>
      <dgm:t>
        <a:bodyPr/>
        <a:lstStyle/>
        <a:p>
          <a:endParaRPr lang="en-US"/>
        </a:p>
      </dgm:t>
    </dgm:pt>
    <dgm:pt modelId="{091BF0CC-A8FB-487B-BB6F-009ADC9148C1}">
      <dgm:prSet phldrT="[Text]" phldr="1"/>
      <dgm:spPr/>
      <dgm:t>
        <a:bodyPr/>
        <a:lstStyle/>
        <a:p>
          <a:endParaRPr lang="en-US"/>
        </a:p>
      </dgm:t>
    </dgm:pt>
    <dgm:pt modelId="{784403BA-9D42-4ED1-B085-FDB8FC5C5626}" type="parTrans" cxnId="{28A8C9EC-202E-4462-BAB9-61105F54AD4C}">
      <dgm:prSet/>
      <dgm:spPr/>
      <dgm:t>
        <a:bodyPr/>
        <a:lstStyle/>
        <a:p>
          <a:endParaRPr lang="en-US"/>
        </a:p>
      </dgm:t>
    </dgm:pt>
    <dgm:pt modelId="{0B27417A-39F9-4E99-856D-AB77E5255554}" type="sibTrans" cxnId="{28A8C9EC-202E-4462-BAB9-61105F54AD4C}">
      <dgm:prSet/>
      <dgm:spPr/>
      <dgm:t>
        <a:bodyPr/>
        <a:lstStyle/>
        <a:p>
          <a:endParaRPr lang="en-US"/>
        </a:p>
      </dgm:t>
    </dgm:pt>
    <dgm:pt modelId="{69E786D3-AC9A-46F8-934B-0B2B3B7E18B9}">
      <dgm:prSet phldrT="[Text]" custT="1"/>
      <dgm:spPr/>
      <dgm:t>
        <a:bodyPr/>
        <a:lstStyle/>
        <a:p>
          <a:r>
            <a:rPr lang="bn-IN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ভেক্টর যোগবিধি  ব্যাখ্যা পারবে,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B23F4E5-B845-4014-B116-2CCE7EF3109F}" type="parTrans" cxnId="{D383AD52-BF25-447B-AE28-FC3BAFBFEF31}">
      <dgm:prSet/>
      <dgm:spPr/>
      <dgm:t>
        <a:bodyPr/>
        <a:lstStyle/>
        <a:p>
          <a:endParaRPr lang="en-US"/>
        </a:p>
      </dgm:t>
    </dgm:pt>
    <dgm:pt modelId="{CA8E570E-F1D9-46C4-ABCC-171181B60788}" type="sibTrans" cxnId="{D383AD52-BF25-447B-AE28-FC3BAFBFEF31}">
      <dgm:prSet/>
      <dgm:spPr/>
      <dgm:t>
        <a:bodyPr/>
        <a:lstStyle/>
        <a:p>
          <a:endParaRPr lang="en-US"/>
        </a:p>
      </dgm:t>
    </dgm:pt>
    <dgm:pt modelId="{F016DBE7-FFAD-4106-9CF6-438725069CF7}">
      <dgm:prSet phldrT="[Text]" phldr="1"/>
      <dgm:spPr/>
      <dgm:t>
        <a:bodyPr/>
        <a:lstStyle/>
        <a:p>
          <a:endParaRPr lang="en-US"/>
        </a:p>
      </dgm:t>
    </dgm:pt>
    <dgm:pt modelId="{58951062-AA3B-443A-BB59-BC82B9B32AC9}" type="parTrans" cxnId="{EC01E141-92FC-4819-9264-39E323A291B0}">
      <dgm:prSet/>
      <dgm:spPr/>
      <dgm:t>
        <a:bodyPr/>
        <a:lstStyle/>
        <a:p>
          <a:endParaRPr lang="en-US"/>
        </a:p>
      </dgm:t>
    </dgm:pt>
    <dgm:pt modelId="{35AF292A-A7A5-4585-A86F-7A2CDCCBC14B}" type="sibTrans" cxnId="{EC01E141-92FC-4819-9264-39E323A291B0}">
      <dgm:prSet/>
      <dgm:spPr/>
      <dgm:t>
        <a:bodyPr/>
        <a:lstStyle/>
        <a:p>
          <a:endParaRPr lang="en-US"/>
        </a:p>
      </dgm:t>
    </dgm:pt>
    <dgm:pt modelId="{EC097329-3BC7-496E-B345-B562E70F5B7F}">
      <dgm:prSet phldrT="[Text]" custT="1"/>
      <dgm:spPr/>
      <dgm:t>
        <a:bodyPr/>
        <a:lstStyle/>
        <a:p>
          <a:r>
            <a:rPr lang="bn-IN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ভেক্টর বিয়োগবিধি ব্যাখ্যা করতে পারবে।  </a:t>
          </a:r>
          <a:endParaRPr lang="en-US" sz="2400" dirty="0"/>
        </a:p>
      </dgm:t>
    </dgm:pt>
    <dgm:pt modelId="{3AC0EB30-339E-43E5-BA38-91EED4BCB4DE}" type="parTrans" cxnId="{311FB3A5-3A85-412C-B2E5-1DEBD2C87BDA}">
      <dgm:prSet/>
      <dgm:spPr/>
      <dgm:t>
        <a:bodyPr/>
        <a:lstStyle/>
        <a:p>
          <a:endParaRPr lang="en-US"/>
        </a:p>
      </dgm:t>
    </dgm:pt>
    <dgm:pt modelId="{FF64B6AF-9867-4386-8E93-88573290723A}" type="sibTrans" cxnId="{311FB3A5-3A85-412C-B2E5-1DEBD2C87BDA}">
      <dgm:prSet/>
      <dgm:spPr/>
      <dgm:t>
        <a:bodyPr/>
        <a:lstStyle/>
        <a:p>
          <a:endParaRPr lang="en-US"/>
        </a:p>
      </dgm:t>
    </dgm:pt>
    <dgm:pt modelId="{896882DA-85CB-4926-A6EB-FDC9BF3A3B77}" type="pres">
      <dgm:prSet presAssocID="{1A422195-1939-49E6-B7CB-CBBCB928757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F3813917-0DD1-4CEA-9564-7532041A4033}" type="pres">
      <dgm:prSet presAssocID="{70E650A5-25E5-4EC1-9782-919FB4C5F600}" presName="parenttextcomposite" presStyleCnt="0"/>
      <dgm:spPr/>
    </dgm:pt>
    <dgm:pt modelId="{75B34AA1-085C-4FB6-98F1-70905B1F3C0C}" type="pres">
      <dgm:prSet presAssocID="{70E650A5-25E5-4EC1-9782-919FB4C5F600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907806-F6E9-44F4-8678-0399AB41A78F}" type="pres">
      <dgm:prSet presAssocID="{70E650A5-25E5-4EC1-9782-919FB4C5F600}" presName="composite" presStyleCnt="0"/>
      <dgm:spPr/>
    </dgm:pt>
    <dgm:pt modelId="{3F31E7AC-5F5F-43F0-BC67-8F4CC6EE4FEF}" type="pres">
      <dgm:prSet presAssocID="{70E650A5-25E5-4EC1-9782-919FB4C5F600}" presName="chevron1" presStyleLbl="alignNode1" presStyleIdx="0" presStyleCnt="21"/>
      <dgm:spPr/>
    </dgm:pt>
    <dgm:pt modelId="{04FE80B6-E8FD-4578-B9B4-7CC08FAA5A8B}" type="pres">
      <dgm:prSet presAssocID="{70E650A5-25E5-4EC1-9782-919FB4C5F600}" presName="chevron2" presStyleLbl="alignNode1" presStyleIdx="1" presStyleCnt="21"/>
      <dgm:spPr/>
    </dgm:pt>
    <dgm:pt modelId="{6018FDA8-9BC9-4924-8278-9643BD842DC2}" type="pres">
      <dgm:prSet presAssocID="{70E650A5-25E5-4EC1-9782-919FB4C5F600}" presName="chevron3" presStyleLbl="alignNode1" presStyleIdx="2" presStyleCnt="21"/>
      <dgm:spPr/>
    </dgm:pt>
    <dgm:pt modelId="{77F86454-8BC6-42B0-B055-A45CA2C5C0D6}" type="pres">
      <dgm:prSet presAssocID="{70E650A5-25E5-4EC1-9782-919FB4C5F600}" presName="chevron4" presStyleLbl="alignNode1" presStyleIdx="3" presStyleCnt="21"/>
      <dgm:spPr/>
    </dgm:pt>
    <dgm:pt modelId="{95DAC7AE-FAD3-427B-8AA2-FE4B52AEB45B}" type="pres">
      <dgm:prSet presAssocID="{70E650A5-25E5-4EC1-9782-919FB4C5F600}" presName="chevron5" presStyleLbl="alignNode1" presStyleIdx="4" presStyleCnt="21"/>
      <dgm:spPr/>
    </dgm:pt>
    <dgm:pt modelId="{8CD23D36-CF4B-4525-A870-E6C1CEC6BCE6}" type="pres">
      <dgm:prSet presAssocID="{70E650A5-25E5-4EC1-9782-919FB4C5F600}" presName="chevron6" presStyleLbl="alignNode1" presStyleIdx="5" presStyleCnt="21"/>
      <dgm:spPr/>
    </dgm:pt>
    <dgm:pt modelId="{6D6BE329-78A2-4278-806C-AC0A618F5D7F}" type="pres">
      <dgm:prSet presAssocID="{70E650A5-25E5-4EC1-9782-919FB4C5F600}" presName="chevron7" presStyleLbl="alignNode1" presStyleIdx="6" presStyleCnt="21"/>
      <dgm:spPr/>
    </dgm:pt>
    <dgm:pt modelId="{59873580-CA79-4E43-9448-7AC735121E17}" type="pres">
      <dgm:prSet presAssocID="{70E650A5-25E5-4EC1-9782-919FB4C5F600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4B4139-C7B3-4D74-AC1B-CBA74BCAEB9C}" type="pres">
      <dgm:prSet presAssocID="{3B7F1EFF-B58F-426A-986B-C8DAE286306A}" presName="sibTrans" presStyleCnt="0"/>
      <dgm:spPr/>
    </dgm:pt>
    <dgm:pt modelId="{EBCB47DA-D7C0-4AA3-B07F-C88F33BEE399}" type="pres">
      <dgm:prSet presAssocID="{091BF0CC-A8FB-487B-BB6F-009ADC9148C1}" presName="parenttextcomposite" presStyleCnt="0"/>
      <dgm:spPr/>
    </dgm:pt>
    <dgm:pt modelId="{0A34B734-D27B-4706-BD76-3931C523AE16}" type="pres">
      <dgm:prSet presAssocID="{091BF0CC-A8FB-487B-BB6F-009ADC9148C1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C9737B-3E5F-4466-98F1-2491DBB2AD93}" type="pres">
      <dgm:prSet presAssocID="{091BF0CC-A8FB-487B-BB6F-009ADC9148C1}" presName="composite" presStyleCnt="0"/>
      <dgm:spPr/>
    </dgm:pt>
    <dgm:pt modelId="{42B3729E-B07D-473E-B148-F994753B2289}" type="pres">
      <dgm:prSet presAssocID="{091BF0CC-A8FB-487B-BB6F-009ADC9148C1}" presName="chevron1" presStyleLbl="alignNode1" presStyleIdx="7" presStyleCnt="21"/>
      <dgm:spPr/>
    </dgm:pt>
    <dgm:pt modelId="{639E32E7-F85F-470C-820A-9AE2A0F1E4E6}" type="pres">
      <dgm:prSet presAssocID="{091BF0CC-A8FB-487B-BB6F-009ADC9148C1}" presName="chevron2" presStyleLbl="alignNode1" presStyleIdx="8" presStyleCnt="21"/>
      <dgm:spPr/>
    </dgm:pt>
    <dgm:pt modelId="{C17607FC-66F9-443F-8205-4208E4FF7B7A}" type="pres">
      <dgm:prSet presAssocID="{091BF0CC-A8FB-487B-BB6F-009ADC9148C1}" presName="chevron3" presStyleLbl="alignNode1" presStyleIdx="9" presStyleCnt="21"/>
      <dgm:spPr/>
    </dgm:pt>
    <dgm:pt modelId="{06533C4F-8D11-45A9-93CE-0AC3B96F8DDD}" type="pres">
      <dgm:prSet presAssocID="{091BF0CC-A8FB-487B-BB6F-009ADC9148C1}" presName="chevron4" presStyleLbl="alignNode1" presStyleIdx="10" presStyleCnt="21"/>
      <dgm:spPr/>
    </dgm:pt>
    <dgm:pt modelId="{1F9A0D6D-8507-4C92-8C00-5DB847C2FEDA}" type="pres">
      <dgm:prSet presAssocID="{091BF0CC-A8FB-487B-BB6F-009ADC9148C1}" presName="chevron5" presStyleLbl="alignNode1" presStyleIdx="11" presStyleCnt="21"/>
      <dgm:spPr/>
    </dgm:pt>
    <dgm:pt modelId="{90B4A691-5809-4739-B39A-07D2E95E0501}" type="pres">
      <dgm:prSet presAssocID="{091BF0CC-A8FB-487B-BB6F-009ADC9148C1}" presName="chevron6" presStyleLbl="alignNode1" presStyleIdx="12" presStyleCnt="21"/>
      <dgm:spPr/>
    </dgm:pt>
    <dgm:pt modelId="{D8835824-AE72-4167-A237-7B6F878CF1ED}" type="pres">
      <dgm:prSet presAssocID="{091BF0CC-A8FB-487B-BB6F-009ADC9148C1}" presName="chevron7" presStyleLbl="alignNode1" presStyleIdx="13" presStyleCnt="21"/>
      <dgm:spPr/>
    </dgm:pt>
    <dgm:pt modelId="{99173603-D581-4C9F-B28B-5F912B73B8E5}" type="pres">
      <dgm:prSet presAssocID="{091BF0CC-A8FB-487B-BB6F-009ADC9148C1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9B2A4E-17E9-4C23-B395-02E69F579B17}" type="pres">
      <dgm:prSet presAssocID="{0B27417A-39F9-4E99-856D-AB77E5255554}" presName="sibTrans" presStyleCnt="0"/>
      <dgm:spPr/>
    </dgm:pt>
    <dgm:pt modelId="{2A86FF81-5BF0-4553-9B7A-340A83D5C2B0}" type="pres">
      <dgm:prSet presAssocID="{F016DBE7-FFAD-4106-9CF6-438725069CF7}" presName="parenttextcomposite" presStyleCnt="0"/>
      <dgm:spPr/>
    </dgm:pt>
    <dgm:pt modelId="{DF75591B-039F-4D00-998A-A5D7721ACC74}" type="pres">
      <dgm:prSet presAssocID="{F016DBE7-FFAD-4106-9CF6-438725069CF7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2F27D1-1202-4C3B-9580-3E6EBC3B878A}" type="pres">
      <dgm:prSet presAssocID="{F016DBE7-FFAD-4106-9CF6-438725069CF7}" presName="composite" presStyleCnt="0"/>
      <dgm:spPr/>
    </dgm:pt>
    <dgm:pt modelId="{867B59D5-E304-4DE8-9906-371776AD94CC}" type="pres">
      <dgm:prSet presAssocID="{F016DBE7-FFAD-4106-9CF6-438725069CF7}" presName="chevron1" presStyleLbl="alignNode1" presStyleIdx="14" presStyleCnt="21"/>
      <dgm:spPr/>
    </dgm:pt>
    <dgm:pt modelId="{2A889794-8917-4A2C-8403-30CB88B5B12B}" type="pres">
      <dgm:prSet presAssocID="{F016DBE7-FFAD-4106-9CF6-438725069CF7}" presName="chevron2" presStyleLbl="alignNode1" presStyleIdx="15" presStyleCnt="21"/>
      <dgm:spPr/>
    </dgm:pt>
    <dgm:pt modelId="{FED64466-2A7E-43BB-8CC7-D784BC1FB187}" type="pres">
      <dgm:prSet presAssocID="{F016DBE7-FFAD-4106-9CF6-438725069CF7}" presName="chevron3" presStyleLbl="alignNode1" presStyleIdx="16" presStyleCnt="21"/>
      <dgm:spPr/>
    </dgm:pt>
    <dgm:pt modelId="{B1A50C81-B475-441E-A21A-AEB4C44DC05E}" type="pres">
      <dgm:prSet presAssocID="{F016DBE7-FFAD-4106-9CF6-438725069CF7}" presName="chevron4" presStyleLbl="alignNode1" presStyleIdx="17" presStyleCnt="21"/>
      <dgm:spPr/>
    </dgm:pt>
    <dgm:pt modelId="{1AB826A3-269E-4F9A-959D-187FB324A0C0}" type="pres">
      <dgm:prSet presAssocID="{F016DBE7-FFAD-4106-9CF6-438725069CF7}" presName="chevron5" presStyleLbl="alignNode1" presStyleIdx="18" presStyleCnt="21"/>
      <dgm:spPr/>
    </dgm:pt>
    <dgm:pt modelId="{4ACC328B-A187-4BA0-B10A-1F251D702216}" type="pres">
      <dgm:prSet presAssocID="{F016DBE7-FFAD-4106-9CF6-438725069CF7}" presName="chevron6" presStyleLbl="alignNode1" presStyleIdx="19" presStyleCnt="21"/>
      <dgm:spPr/>
    </dgm:pt>
    <dgm:pt modelId="{455BB055-1FFF-4FB0-A2EB-2A4447A3EB87}" type="pres">
      <dgm:prSet presAssocID="{F016DBE7-FFAD-4106-9CF6-438725069CF7}" presName="chevron7" presStyleLbl="alignNode1" presStyleIdx="20" presStyleCnt="21"/>
      <dgm:spPr/>
    </dgm:pt>
    <dgm:pt modelId="{8879F621-66FC-42B5-AFD7-8C5DAC90DA9D}" type="pres">
      <dgm:prSet presAssocID="{F016DBE7-FFAD-4106-9CF6-438725069CF7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01E141-92FC-4819-9264-39E323A291B0}" srcId="{1A422195-1939-49E6-B7CB-CBBCB928757A}" destId="{F016DBE7-FFAD-4106-9CF6-438725069CF7}" srcOrd="2" destOrd="0" parTransId="{58951062-AA3B-443A-BB59-BC82B9B32AC9}" sibTransId="{35AF292A-A7A5-4585-A86F-7A2CDCCBC14B}"/>
    <dgm:cxn modelId="{311FB3A5-3A85-412C-B2E5-1DEBD2C87BDA}" srcId="{F016DBE7-FFAD-4106-9CF6-438725069CF7}" destId="{EC097329-3BC7-496E-B345-B562E70F5B7F}" srcOrd="0" destOrd="0" parTransId="{3AC0EB30-339E-43E5-BA38-91EED4BCB4DE}" sibTransId="{FF64B6AF-9867-4386-8E93-88573290723A}"/>
    <dgm:cxn modelId="{E4089CDC-53DC-460E-A333-FC41FB5939B3}" type="presOf" srcId="{69E786D3-AC9A-46F8-934B-0B2B3B7E18B9}" destId="{99173603-D581-4C9F-B28B-5F912B73B8E5}" srcOrd="0" destOrd="0" presId="urn:microsoft.com/office/officeart/2008/layout/VerticalAccentList"/>
    <dgm:cxn modelId="{54250F49-CE32-4BCD-BDE8-ABEE6BDAFF98}" type="presOf" srcId="{70E650A5-25E5-4EC1-9782-919FB4C5F600}" destId="{75B34AA1-085C-4FB6-98F1-70905B1F3C0C}" srcOrd="0" destOrd="0" presId="urn:microsoft.com/office/officeart/2008/layout/VerticalAccentList"/>
    <dgm:cxn modelId="{64C8510B-0EBB-4CE9-8E94-D5C28D02EF91}" type="presOf" srcId="{F016DBE7-FFAD-4106-9CF6-438725069CF7}" destId="{DF75591B-039F-4D00-998A-A5D7721ACC74}" srcOrd="0" destOrd="0" presId="urn:microsoft.com/office/officeart/2008/layout/VerticalAccentList"/>
    <dgm:cxn modelId="{33D61A9B-97DD-40E7-B16D-7A4E9D0CE3C0}" srcId="{1A422195-1939-49E6-B7CB-CBBCB928757A}" destId="{70E650A5-25E5-4EC1-9782-919FB4C5F600}" srcOrd="0" destOrd="0" parTransId="{A3B8D571-ED20-4AC0-BEAC-29193C6E5D28}" sibTransId="{3B7F1EFF-B58F-426A-986B-C8DAE286306A}"/>
    <dgm:cxn modelId="{4288B63E-BE3D-4619-8969-3A55E2A5990C}" type="presOf" srcId="{091BF0CC-A8FB-487B-BB6F-009ADC9148C1}" destId="{0A34B734-D27B-4706-BD76-3931C523AE16}" srcOrd="0" destOrd="0" presId="urn:microsoft.com/office/officeart/2008/layout/VerticalAccentList"/>
    <dgm:cxn modelId="{9CC7F0B7-F498-4545-B90B-BE579BDF44C5}" type="presOf" srcId="{4AEDB203-C0CB-4D7B-8875-EF89F84EA514}" destId="{59873580-CA79-4E43-9448-7AC735121E17}" srcOrd="0" destOrd="0" presId="urn:microsoft.com/office/officeart/2008/layout/VerticalAccentList"/>
    <dgm:cxn modelId="{F2B57FFB-0FB9-40B1-A083-330F7EF90CDF}" type="presOf" srcId="{1A422195-1939-49E6-B7CB-CBBCB928757A}" destId="{896882DA-85CB-4926-A6EB-FDC9BF3A3B77}" srcOrd="0" destOrd="0" presId="urn:microsoft.com/office/officeart/2008/layout/VerticalAccentList"/>
    <dgm:cxn modelId="{C446A083-78DB-4EF8-89AE-7DC6A8DEF8BC}" type="presOf" srcId="{EC097329-3BC7-496E-B345-B562E70F5B7F}" destId="{8879F621-66FC-42B5-AFD7-8C5DAC90DA9D}" srcOrd="0" destOrd="0" presId="urn:microsoft.com/office/officeart/2008/layout/VerticalAccentList"/>
    <dgm:cxn modelId="{28A8C9EC-202E-4462-BAB9-61105F54AD4C}" srcId="{1A422195-1939-49E6-B7CB-CBBCB928757A}" destId="{091BF0CC-A8FB-487B-BB6F-009ADC9148C1}" srcOrd="1" destOrd="0" parTransId="{784403BA-9D42-4ED1-B085-FDB8FC5C5626}" sibTransId="{0B27417A-39F9-4E99-856D-AB77E5255554}"/>
    <dgm:cxn modelId="{D383AD52-BF25-447B-AE28-FC3BAFBFEF31}" srcId="{091BF0CC-A8FB-487B-BB6F-009ADC9148C1}" destId="{69E786D3-AC9A-46F8-934B-0B2B3B7E18B9}" srcOrd="0" destOrd="0" parTransId="{2B23F4E5-B845-4014-B116-2CCE7EF3109F}" sibTransId="{CA8E570E-F1D9-46C4-ABCC-171181B60788}"/>
    <dgm:cxn modelId="{F820B635-3C02-42BD-AE87-369DD03F9C1F}" srcId="{70E650A5-25E5-4EC1-9782-919FB4C5F600}" destId="{4AEDB203-C0CB-4D7B-8875-EF89F84EA514}" srcOrd="0" destOrd="0" parTransId="{0D038B42-4D03-406E-AC55-7A4B68327FAB}" sibTransId="{4DC7ED60-18DF-44E2-B162-AA83C61555D9}"/>
    <dgm:cxn modelId="{CFB8D630-3B45-4CAE-885A-04411C1D56A6}" type="presParOf" srcId="{896882DA-85CB-4926-A6EB-FDC9BF3A3B77}" destId="{F3813917-0DD1-4CEA-9564-7532041A4033}" srcOrd="0" destOrd="0" presId="urn:microsoft.com/office/officeart/2008/layout/VerticalAccentList"/>
    <dgm:cxn modelId="{43A54769-691C-47D2-AB44-FE89481993E0}" type="presParOf" srcId="{F3813917-0DD1-4CEA-9564-7532041A4033}" destId="{75B34AA1-085C-4FB6-98F1-70905B1F3C0C}" srcOrd="0" destOrd="0" presId="urn:microsoft.com/office/officeart/2008/layout/VerticalAccentList"/>
    <dgm:cxn modelId="{254BC156-3843-4984-B9B4-DD066F6BCB44}" type="presParOf" srcId="{896882DA-85CB-4926-A6EB-FDC9BF3A3B77}" destId="{4D907806-F6E9-44F4-8678-0399AB41A78F}" srcOrd="1" destOrd="0" presId="urn:microsoft.com/office/officeart/2008/layout/VerticalAccentList"/>
    <dgm:cxn modelId="{72AD8CAB-8FF9-4CBA-A5D3-8D512650F8BD}" type="presParOf" srcId="{4D907806-F6E9-44F4-8678-0399AB41A78F}" destId="{3F31E7AC-5F5F-43F0-BC67-8F4CC6EE4FEF}" srcOrd="0" destOrd="0" presId="urn:microsoft.com/office/officeart/2008/layout/VerticalAccentList"/>
    <dgm:cxn modelId="{FE4AB7DC-FF8E-4951-B22C-0529DED4FBCD}" type="presParOf" srcId="{4D907806-F6E9-44F4-8678-0399AB41A78F}" destId="{04FE80B6-E8FD-4578-B9B4-7CC08FAA5A8B}" srcOrd="1" destOrd="0" presId="urn:microsoft.com/office/officeart/2008/layout/VerticalAccentList"/>
    <dgm:cxn modelId="{71E243D5-9C32-4F44-8696-1837E8ADBA1B}" type="presParOf" srcId="{4D907806-F6E9-44F4-8678-0399AB41A78F}" destId="{6018FDA8-9BC9-4924-8278-9643BD842DC2}" srcOrd="2" destOrd="0" presId="urn:microsoft.com/office/officeart/2008/layout/VerticalAccentList"/>
    <dgm:cxn modelId="{66B54C95-9F51-4E60-B9AE-4D2AFCDDAAC8}" type="presParOf" srcId="{4D907806-F6E9-44F4-8678-0399AB41A78F}" destId="{77F86454-8BC6-42B0-B055-A45CA2C5C0D6}" srcOrd="3" destOrd="0" presId="urn:microsoft.com/office/officeart/2008/layout/VerticalAccentList"/>
    <dgm:cxn modelId="{04285AD5-D6B8-4231-9DC1-8B3A1029A730}" type="presParOf" srcId="{4D907806-F6E9-44F4-8678-0399AB41A78F}" destId="{95DAC7AE-FAD3-427B-8AA2-FE4B52AEB45B}" srcOrd="4" destOrd="0" presId="urn:microsoft.com/office/officeart/2008/layout/VerticalAccentList"/>
    <dgm:cxn modelId="{5801E26E-7275-4D89-98AD-0CA6369C4605}" type="presParOf" srcId="{4D907806-F6E9-44F4-8678-0399AB41A78F}" destId="{8CD23D36-CF4B-4525-A870-E6C1CEC6BCE6}" srcOrd="5" destOrd="0" presId="urn:microsoft.com/office/officeart/2008/layout/VerticalAccentList"/>
    <dgm:cxn modelId="{4B3EF728-880D-40C2-BB7D-B0E29176F47B}" type="presParOf" srcId="{4D907806-F6E9-44F4-8678-0399AB41A78F}" destId="{6D6BE329-78A2-4278-806C-AC0A618F5D7F}" srcOrd="6" destOrd="0" presId="urn:microsoft.com/office/officeart/2008/layout/VerticalAccentList"/>
    <dgm:cxn modelId="{D67616DB-A933-49EB-B57F-E85B4DACFD61}" type="presParOf" srcId="{4D907806-F6E9-44F4-8678-0399AB41A78F}" destId="{59873580-CA79-4E43-9448-7AC735121E17}" srcOrd="7" destOrd="0" presId="urn:microsoft.com/office/officeart/2008/layout/VerticalAccentList"/>
    <dgm:cxn modelId="{61CD84D7-3B70-4234-99CB-A741BE2AAE10}" type="presParOf" srcId="{896882DA-85CB-4926-A6EB-FDC9BF3A3B77}" destId="{774B4139-C7B3-4D74-AC1B-CBA74BCAEB9C}" srcOrd="2" destOrd="0" presId="urn:microsoft.com/office/officeart/2008/layout/VerticalAccentList"/>
    <dgm:cxn modelId="{2B86EA93-A9AC-4199-B69A-F4BF80BF0522}" type="presParOf" srcId="{896882DA-85CB-4926-A6EB-FDC9BF3A3B77}" destId="{EBCB47DA-D7C0-4AA3-B07F-C88F33BEE399}" srcOrd="3" destOrd="0" presId="urn:microsoft.com/office/officeart/2008/layout/VerticalAccentList"/>
    <dgm:cxn modelId="{4F990E69-5C50-4DDF-B95E-49B2EF9B0060}" type="presParOf" srcId="{EBCB47DA-D7C0-4AA3-B07F-C88F33BEE399}" destId="{0A34B734-D27B-4706-BD76-3931C523AE16}" srcOrd="0" destOrd="0" presId="urn:microsoft.com/office/officeart/2008/layout/VerticalAccentList"/>
    <dgm:cxn modelId="{3C00DAFF-21BA-4591-9CD6-2B3B4393D205}" type="presParOf" srcId="{896882DA-85CB-4926-A6EB-FDC9BF3A3B77}" destId="{EDC9737B-3E5F-4466-98F1-2491DBB2AD93}" srcOrd="4" destOrd="0" presId="urn:microsoft.com/office/officeart/2008/layout/VerticalAccentList"/>
    <dgm:cxn modelId="{E003CCD6-32E8-497E-9009-D96915DA2D08}" type="presParOf" srcId="{EDC9737B-3E5F-4466-98F1-2491DBB2AD93}" destId="{42B3729E-B07D-473E-B148-F994753B2289}" srcOrd="0" destOrd="0" presId="urn:microsoft.com/office/officeart/2008/layout/VerticalAccentList"/>
    <dgm:cxn modelId="{060584C3-8AFC-400F-84A7-51B328B65E6F}" type="presParOf" srcId="{EDC9737B-3E5F-4466-98F1-2491DBB2AD93}" destId="{639E32E7-F85F-470C-820A-9AE2A0F1E4E6}" srcOrd="1" destOrd="0" presId="urn:microsoft.com/office/officeart/2008/layout/VerticalAccentList"/>
    <dgm:cxn modelId="{44B9F30B-77F2-4751-9664-0BDA51486DEA}" type="presParOf" srcId="{EDC9737B-3E5F-4466-98F1-2491DBB2AD93}" destId="{C17607FC-66F9-443F-8205-4208E4FF7B7A}" srcOrd="2" destOrd="0" presId="urn:microsoft.com/office/officeart/2008/layout/VerticalAccentList"/>
    <dgm:cxn modelId="{F23254C3-2929-4962-A06A-EE23CA4224D3}" type="presParOf" srcId="{EDC9737B-3E5F-4466-98F1-2491DBB2AD93}" destId="{06533C4F-8D11-45A9-93CE-0AC3B96F8DDD}" srcOrd="3" destOrd="0" presId="urn:microsoft.com/office/officeart/2008/layout/VerticalAccentList"/>
    <dgm:cxn modelId="{48CB0F09-7246-40F1-B1F1-962DD28B31F6}" type="presParOf" srcId="{EDC9737B-3E5F-4466-98F1-2491DBB2AD93}" destId="{1F9A0D6D-8507-4C92-8C00-5DB847C2FEDA}" srcOrd="4" destOrd="0" presId="urn:microsoft.com/office/officeart/2008/layout/VerticalAccentList"/>
    <dgm:cxn modelId="{2C44015A-4D40-4E4B-B5ED-59A8464977C3}" type="presParOf" srcId="{EDC9737B-3E5F-4466-98F1-2491DBB2AD93}" destId="{90B4A691-5809-4739-B39A-07D2E95E0501}" srcOrd="5" destOrd="0" presId="urn:microsoft.com/office/officeart/2008/layout/VerticalAccentList"/>
    <dgm:cxn modelId="{D0D9DFD0-315B-470D-AFB2-61F3F808701A}" type="presParOf" srcId="{EDC9737B-3E5F-4466-98F1-2491DBB2AD93}" destId="{D8835824-AE72-4167-A237-7B6F878CF1ED}" srcOrd="6" destOrd="0" presId="urn:microsoft.com/office/officeart/2008/layout/VerticalAccentList"/>
    <dgm:cxn modelId="{67177DA8-51A8-454F-BD4B-8CBAE42E1B5C}" type="presParOf" srcId="{EDC9737B-3E5F-4466-98F1-2491DBB2AD93}" destId="{99173603-D581-4C9F-B28B-5F912B73B8E5}" srcOrd="7" destOrd="0" presId="urn:microsoft.com/office/officeart/2008/layout/VerticalAccentList"/>
    <dgm:cxn modelId="{AA90B953-E859-458F-9B2C-CEEDE67544F7}" type="presParOf" srcId="{896882DA-85CB-4926-A6EB-FDC9BF3A3B77}" destId="{829B2A4E-17E9-4C23-B395-02E69F579B17}" srcOrd="5" destOrd="0" presId="urn:microsoft.com/office/officeart/2008/layout/VerticalAccentList"/>
    <dgm:cxn modelId="{50B01078-1FC4-499E-8248-4739AB28D40D}" type="presParOf" srcId="{896882DA-85CB-4926-A6EB-FDC9BF3A3B77}" destId="{2A86FF81-5BF0-4553-9B7A-340A83D5C2B0}" srcOrd="6" destOrd="0" presId="urn:microsoft.com/office/officeart/2008/layout/VerticalAccentList"/>
    <dgm:cxn modelId="{4FB03242-250D-4442-AF5B-B5942ECE4B61}" type="presParOf" srcId="{2A86FF81-5BF0-4553-9B7A-340A83D5C2B0}" destId="{DF75591B-039F-4D00-998A-A5D7721ACC74}" srcOrd="0" destOrd="0" presId="urn:microsoft.com/office/officeart/2008/layout/VerticalAccentList"/>
    <dgm:cxn modelId="{B0BBFFAA-D3D7-49A6-A3A6-4E51829BF26A}" type="presParOf" srcId="{896882DA-85CB-4926-A6EB-FDC9BF3A3B77}" destId="{3F2F27D1-1202-4C3B-9580-3E6EBC3B878A}" srcOrd="7" destOrd="0" presId="urn:microsoft.com/office/officeart/2008/layout/VerticalAccentList"/>
    <dgm:cxn modelId="{2550FBB1-11F4-44F3-AB33-862275B2A42E}" type="presParOf" srcId="{3F2F27D1-1202-4C3B-9580-3E6EBC3B878A}" destId="{867B59D5-E304-4DE8-9906-371776AD94CC}" srcOrd="0" destOrd="0" presId="urn:microsoft.com/office/officeart/2008/layout/VerticalAccentList"/>
    <dgm:cxn modelId="{73BD33EB-F85E-4B61-B384-ACC8566991E2}" type="presParOf" srcId="{3F2F27D1-1202-4C3B-9580-3E6EBC3B878A}" destId="{2A889794-8917-4A2C-8403-30CB88B5B12B}" srcOrd="1" destOrd="0" presId="urn:microsoft.com/office/officeart/2008/layout/VerticalAccentList"/>
    <dgm:cxn modelId="{7CAE3EBA-EE5E-49B8-9604-3E7CDA2992C1}" type="presParOf" srcId="{3F2F27D1-1202-4C3B-9580-3E6EBC3B878A}" destId="{FED64466-2A7E-43BB-8CC7-D784BC1FB187}" srcOrd="2" destOrd="0" presId="urn:microsoft.com/office/officeart/2008/layout/VerticalAccentList"/>
    <dgm:cxn modelId="{7B1B5321-03B9-45CE-9A45-791EF851F900}" type="presParOf" srcId="{3F2F27D1-1202-4C3B-9580-3E6EBC3B878A}" destId="{B1A50C81-B475-441E-A21A-AEB4C44DC05E}" srcOrd="3" destOrd="0" presId="urn:microsoft.com/office/officeart/2008/layout/VerticalAccentList"/>
    <dgm:cxn modelId="{4E07570F-F5E9-4F67-BEA2-E201BB9DF322}" type="presParOf" srcId="{3F2F27D1-1202-4C3B-9580-3E6EBC3B878A}" destId="{1AB826A3-269E-4F9A-959D-187FB324A0C0}" srcOrd="4" destOrd="0" presId="urn:microsoft.com/office/officeart/2008/layout/VerticalAccentList"/>
    <dgm:cxn modelId="{A343C436-A42E-44EF-A976-3A2AC5C9662A}" type="presParOf" srcId="{3F2F27D1-1202-4C3B-9580-3E6EBC3B878A}" destId="{4ACC328B-A187-4BA0-B10A-1F251D702216}" srcOrd="5" destOrd="0" presId="urn:microsoft.com/office/officeart/2008/layout/VerticalAccentList"/>
    <dgm:cxn modelId="{29700B5A-4B6B-4884-A248-A9660035EA11}" type="presParOf" srcId="{3F2F27D1-1202-4C3B-9580-3E6EBC3B878A}" destId="{455BB055-1FFF-4FB0-A2EB-2A4447A3EB87}" srcOrd="6" destOrd="0" presId="urn:microsoft.com/office/officeart/2008/layout/VerticalAccentList"/>
    <dgm:cxn modelId="{A905C0CF-874D-4582-890F-64E6CCB96CD3}" type="presParOf" srcId="{3F2F27D1-1202-4C3B-9580-3E6EBC3B878A}" destId="{8879F621-66FC-42B5-AFD7-8C5DAC90DA9D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B34AA1-085C-4FB6-98F1-70905B1F3C0C}">
      <dsp:nvSpPr>
        <dsp:cNvPr id="0" name=""/>
        <dsp:cNvSpPr/>
      </dsp:nvSpPr>
      <dsp:spPr>
        <a:xfrm>
          <a:off x="681573" y="1268"/>
          <a:ext cx="4472127" cy="406557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681573" y="1268"/>
        <a:ext cx="4472127" cy="406557"/>
      </dsp:txXfrm>
    </dsp:sp>
    <dsp:sp modelId="{3F31E7AC-5F5F-43F0-BC67-8F4CC6EE4FEF}">
      <dsp:nvSpPr>
        <dsp:cNvPr id="0" name=""/>
        <dsp:cNvSpPr/>
      </dsp:nvSpPr>
      <dsp:spPr>
        <a:xfrm>
          <a:off x="681573" y="407825"/>
          <a:ext cx="1046477" cy="828171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FE80B6-E8FD-4578-B9B4-7CC08FAA5A8B}">
      <dsp:nvSpPr>
        <dsp:cNvPr id="0" name=""/>
        <dsp:cNvSpPr/>
      </dsp:nvSpPr>
      <dsp:spPr>
        <a:xfrm>
          <a:off x="1310155" y="407825"/>
          <a:ext cx="1046477" cy="828171"/>
        </a:xfrm>
        <a:prstGeom prst="chevron">
          <a:avLst>
            <a:gd name="adj" fmla="val 70610"/>
          </a:avLst>
        </a:prstGeom>
        <a:solidFill>
          <a:schemeClr val="accent4">
            <a:hueOff val="519785"/>
            <a:satOff val="-2398"/>
            <a:lumOff val="8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18FDA8-9BC9-4924-8278-9643BD842DC2}">
      <dsp:nvSpPr>
        <dsp:cNvPr id="0" name=""/>
        <dsp:cNvSpPr/>
      </dsp:nvSpPr>
      <dsp:spPr>
        <a:xfrm>
          <a:off x="1939234" y="407825"/>
          <a:ext cx="1046477" cy="828171"/>
        </a:xfrm>
        <a:prstGeom prst="chevron">
          <a:avLst>
            <a:gd name="adj" fmla="val 70610"/>
          </a:avLst>
        </a:prstGeom>
        <a:solidFill>
          <a:schemeClr val="accent4">
            <a:hueOff val="1039569"/>
            <a:satOff val="-4797"/>
            <a:lumOff val="17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F86454-8BC6-42B0-B055-A45CA2C5C0D6}">
      <dsp:nvSpPr>
        <dsp:cNvPr id="0" name=""/>
        <dsp:cNvSpPr/>
      </dsp:nvSpPr>
      <dsp:spPr>
        <a:xfrm>
          <a:off x="2567817" y="407825"/>
          <a:ext cx="1046477" cy="828171"/>
        </a:xfrm>
        <a:prstGeom prst="chevron">
          <a:avLst>
            <a:gd name="adj" fmla="val 70610"/>
          </a:avLst>
        </a:prstGeom>
        <a:solidFill>
          <a:schemeClr val="accent4">
            <a:hueOff val="1559354"/>
            <a:satOff val="-7195"/>
            <a:lumOff val="2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DAC7AE-FAD3-427B-8AA2-FE4B52AEB45B}">
      <dsp:nvSpPr>
        <dsp:cNvPr id="0" name=""/>
        <dsp:cNvSpPr/>
      </dsp:nvSpPr>
      <dsp:spPr>
        <a:xfrm>
          <a:off x="3196896" y="407825"/>
          <a:ext cx="1046477" cy="828171"/>
        </a:xfrm>
        <a:prstGeom prst="chevron">
          <a:avLst>
            <a:gd name="adj" fmla="val 70610"/>
          </a:avLst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D23D36-CF4B-4525-A870-E6C1CEC6BCE6}">
      <dsp:nvSpPr>
        <dsp:cNvPr id="0" name=""/>
        <dsp:cNvSpPr/>
      </dsp:nvSpPr>
      <dsp:spPr>
        <a:xfrm>
          <a:off x="3825478" y="407825"/>
          <a:ext cx="1046477" cy="828171"/>
        </a:xfrm>
        <a:prstGeom prst="chevron">
          <a:avLst>
            <a:gd name="adj" fmla="val 70610"/>
          </a:avLst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6BE329-78A2-4278-806C-AC0A618F5D7F}">
      <dsp:nvSpPr>
        <dsp:cNvPr id="0" name=""/>
        <dsp:cNvSpPr/>
      </dsp:nvSpPr>
      <dsp:spPr>
        <a:xfrm>
          <a:off x="4454558" y="407825"/>
          <a:ext cx="1046477" cy="828171"/>
        </a:xfrm>
        <a:prstGeom prst="chevron">
          <a:avLst>
            <a:gd name="adj" fmla="val 70610"/>
          </a:avLst>
        </a:prstGeom>
        <a:solidFill>
          <a:schemeClr val="accent4">
            <a:hueOff val="3118708"/>
            <a:satOff val="-14390"/>
            <a:lumOff val="53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873580-CA79-4E43-9448-7AC735121E17}">
      <dsp:nvSpPr>
        <dsp:cNvPr id="0" name=""/>
        <dsp:cNvSpPr/>
      </dsp:nvSpPr>
      <dsp:spPr>
        <a:xfrm>
          <a:off x="681573" y="490642"/>
          <a:ext cx="4530265" cy="6625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স্কেলার রাশি,ভেক্টর রাশি কি তা বলতে পারবে</a:t>
          </a:r>
          <a:r>
            <a:rPr lang="bn-IN" sz="1800" kern="1200" dirty="0" smtClean="0"/>
            <a:t>,</a:t>
          </a:r>
          <a:endParaRPr lang="en-US" sz="1800" kern="1200" dirty="0"/>
        </a:p>
      </dsp:txBody>
      <dsp:txXfrm>
        <a:off x="681573" y="490642"/>
        <a:ext cx="4530265" cy="662537"/>
      </dsp:txXfrm>
    </dsp:sp>
    <dsp:sp modelId="{0A34B734-D27B-4706-BD76-3931C523AE16}">
      <dsp:nvSpPr>
        <dsp:cNvPr id="0" name=""/>
        <dsp:cNvSpPr/>
      </dsp:nvSpPr>
      <dsp:spPr>
        <a:xfrm>
          <a:off x="681573" y="1297559"/>
          <a:ext cx="4472127" cy="406557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681573" y="1297559"/>
        <a:ext cx="4472127" cy="406557"/>
      </dsp:txXfrm>
    </dsp:sp>
    <dsp:sp modelId="{42B3729E-B07D-473E-B148-F994753B2289}">
      <dsp:nvSpPr>
        <dsp:cNvPr id="0" name=""/>
        <dsp:cNvSpPr/>
      </dsp:nvSpPr>
      <dsp:spPr>
        <a:xfrm>
          <a:off x="681573" y="1704116"/>
          <a:ext cx="1046477" cy="828171"/>
        </a:xfrm>
        <a:prstGeom prst="chevron">
          <a:avLst>
            <a:gd name="adj" fmla="val 70610"/>
          </a:avLst>
        </a:prstGeom>
        <a:solidFill>
          <a:schemeClr val="accent4">
            <a:hueOff val="3638492"/>
            <a:satOff val="-16789"/>
            <a:lumOff val="61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9E32E7-F85F-470C-820A-9AE2A0F1E4E6}">
      <dsp:nvSpPr>
        <dsp:cNvPr id="0" name=""/>
        <dsp:cNvSpPr/>
      </dsp:nvSpPr>
      <dsp:spPr>
        <a:xfrm>
          <a:off x="1310155" y="1704116"/>
          <a:ext cx="1046477" cy="828171"/>
        </a:xfrm>
        <a:prstGeom prst="chevron">
          <a:avLst>
            <a:gd name="adj" fmla="val 70610"/>
          </a:avLst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7607FC-66F9-443F-8205-4208E4FF7B7A}">
      <dsp:nvSpPr>
        <dsp:cNvPr id="0" name=""/>
        <dsp:cNvSpPr/>
      </dsp:nvSpPr>
      <dsp:spPr>
        <a:xfrm>
          <a:off x="1939234" y="1704116"/>
          <a:ext cx="1046477" cy="828171"/>
        </a:xfrm>
        <a:prstGeom prst="chevron">
          <a:avLst>
            <a:gd name="adj" fmla="val 70610"/>
          </a:avLst>
        </a:prstGeom>
        <a:solidFill>
          <a:schemeClr val="accent4">
            <a:hueOff val="4678061"/>
            <a:satOff val="-21586"/>
            <a:lumOff val="79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533C4F-8D11-45A9-93CE-0AC3B96F8DDD}">
      <dsp:nvSpPr>
        <dsp:cNvPr id="0" name=""/>
        <dsp:cNvSpPr/>
      </dsp:nvSpPr>
      <dsp:spPr>
        <a:xfrm>
          <a:off x="2567817" y="1704116"/>
          <a:ext cx="1046477" cy="828171"/>
        </a:xfrm>
        <a:prstGeom prst="chevron">
          <a:avLst>
            <a:gd name="adj" fmla="val 7061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9A0D6D-8507-4C92-8C00-5DB847C2FEDA}">
      <dsp:nvSpPr>
        <dsp:cNvPr id="0" name=""/>
        <dsp:cNvSpPr/>
      </dsp:nvSpPr>
      <dsp:spPr>
        <a:xfrm>
          <a:off x="3196896" y="1704116"/>
          <a:ext cx="1046477" cy="828171"/>
        </a:xfrm>
        <a:prstGeom prst="chevron">
          <a:avLst>
            <a:gd name="adj" fmla="val 70610"/>
          </a:avLst>
        </a:prstGeom>
        <a:solidFill>
          <a:schemeClr val="accent4">
            <a:hueOff val="5717631"/>
            <a:satOff val="-26382"/>
            <a:lumOff val="97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B4A691-5809-4739-B39A-07D2E95E0501}">
      <dsp:nvSpPr>
        <dsp:cNvPr id="0" name=""/>
        <dsp:cNvSpPr/>
      </dsp:nvSpPr>
      <dsp:spPr>
        <a:xfrm>
          <a:off x="3825478" y="1704116"/>
          <a:ext cx="1046477" cy="828171"/>
        </a:xfrm>
        <a:prstGeom prst="chevron">
          <a:avLst>
            <a:gd name="adj" fmla="val 70610"/>
          </a:avLst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835824-AE72-4167-A237-7B6F878CF1ED}">
      <dsp:nvSpPr>
        <dsp:cNvPr id="0" name=""/>
        <dsp:cNvSpPr/>
      </dsp:nvSpPr>
      <dsp:spPr>
        <a:xfrm>
          <a:off x="4454558" y="1704116"/>
          <a:ext cx="1046477" cy="828171"/>
        </a:xfrm>
        <a:prstGeom prst="chevron">
          <a:avLst>
            <a:gd name="adj" fmla="val 70610"/>
          </a:avLst>
        </a:prstGeom>
        <a:solidFill>
          <a:schemeClr val="accent4">
            <a:hueOff val="6757200"/>
            <a:satOff val="-31179"/>
            <a:lumOff val="114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173603-D581-4C9F-B28B-5F912B73B8E5}">
      <dsp:nvSpPr>
        <dsp:cNvPr id="0" name=""/>
        <dsp:cNvSpPr/>
      </dsp:nvSpPr>
      <dsp:spPr>
        <a:xfrm>
          <a:off x="681573" y="1786933"/>
          <a:ext cx="4530265" cy="6625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ভেক্টর যোগবিধি  ব্যাখ্যা পারবে,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81573" y="1786933"/>
        <a:ext cx="4530265" cy="662537"/>
      </dsp:txXfrm>
    </dsp:sp>
    <dsp:sp modelId="{DF75591B-039F-4D00-998A-A5D7721ACC74}">
      <dsp:nvSpPr>
        <dsp:cNvPr id="0" name=""/>
        <dsp:cNvSpPr/>
      </dsp:nvSpPr>
      <dsp:spPr>
        <a:xfrm>
          <a:off x="681573" y="2593849"/>
          <a:ext cx="4472127" cy="406557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681573" y="2593849"/>
        <a:ext cx="4472127" cy="406557"/>
      </dsp:txXfrm>
    </dsp:sp>
    <dsp:sp modelId="{867B59D5-E304-4DE8-9906-371776AD94CC}">
      <dsp:nvSpPr>
        <dsp:cNvPr id="0" name=""/>
        <dsp:cNvSpPr/>
      </dsp:nvSpPr>
      <dsp:spPr>
        <a:xfrm>
          <a:off x="681573" y="3000406"/>
          <a:ext cx="1046477" cy="828171"/>
        </a:xfrm>
        <a:prstGeom prst="chevron">
          <a:avLst>
            <a:gd name="adj" fmla="val 70610"/>
          </a:avLst>
        </a:prstGeom>
        <a:solidFill>
          <a:schemeClr val="accent4">
            <a:hueOff val="7276984"/>
            <a:satOff val="-33578"/>
            <a:lumOff val="123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889794-8917-4A2C-8403-30CB88B5B12B}">
      <dsp:nvSpPr>
        <dsp:cNvPr id="0" name=""/>
        <dsp:cNvSpPr/>
      </dsp:nvSpPr>
      <dsp:spPr>
        <a:xfrm>
          <a:off x="1310155" y="3000406"/>
          <a:ext cx="1046477" cy="828171"/>
        </a:xfrm>
        <a:prstGeom prst="chevron">
          <a:avLst>
            <a:gd name="adj" fmla="val 70610"/>
          </a:avLst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D64466-2A7E-43BB-8CC7-D784BC1FB187}">
      <dsp:nvSpPr>
        <dsp:cNvPr id="0" name=""/>
        <dsp:cNvSpPr/>
      </dsp:nvSpPr>
      <dsp:spPr>
        <a:xfrm>
          <a:off x="1939234" y="3000406"/>
          <a:ext cx="1046477" cy="828171"/>
        </a:xfrm>
        <a:prstGeom prst="chevron">
          <a:avLst>
            <a:gd name="adj" fmla="val 70610"/>
          </a:avLst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A50C81-B475-441E-A21A-AEB4C44DC05E}">
      <dsp:nvSpPr>
        <dsp:cNvPr id="0" name=""/>
        <dsp:cNvSpPr/>
      </dsp:nvSpPr>
      <dsp:spPr>
        <a:xfrm>
          <a:off x="2567817" y="3000406"/>
          <a:ext cx="1046477" cy="828171"/>
        </a:xfrm>
        <a:prstGeom prst="chevron">
          <a:avLst>
            <a:gd name="adj" fmla="val 70610"/>
          </a:avLst>
        </a:prstGeom>
        <a:solidFill>
          <a:schemeClr val="accent4">
            <a:hueOff val="8836339"/>
            <a:satOff val="-40773"/>
            <a:lumOff val="150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B826A3-269E-4F9A-959D-187FB324A0C0}">
      <dsp:nvSpPr>
        <dsp:cNvPr id="0" name=""/>
        <dsp:cNvSpPr/>
      </dsp:nvSpPr>
      <dsp:spPr>
        <a:xfrm>
          <a:off x="3196896" y="3000406"/>
          <a:ext cx="1046477" cy="828171"/>
        </a:xfrm>
        <a:prstGeom prst="chevron">
          <a:avLst>
            <a:gd name="adj" fmla="val 70610"/>
          </a:avLst>
        </a:prstGeom>
        <a:solidFill>
          <a:schemeClr val="accent4">
            <a:hueOff val="9356123"/>
            <a:satOff val="-43171"/>
            <a:lumOff val="158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CC328B-A187-4BA0-B10A-1F251D702216}">
      <dsp:nvSpPr>
        <dsp:cNvPr id="0" name=""/>
        <dsp:cNvSpPr/>
      </dsp:nvSpPr>
      <dsp:spPr>
        <a:xfrm>
          <a:off x="3825478" y="3000406"/>
          <a:ext cx="1046477" cy="828171"/>
        </a:xfrm>
        <a:prstGeom prst="chevron">
          <a:avLst>
            <a:gd name="adj" fmla="val 70610"/>
          </a:avLst>
        </a:prstGeom>
        <a:solidFill>
          <a:schemeClr val="accent4">
            <a:hueOff val="9875907"/>
            <a:satOff val="-45570"/>
            <a:lumOff val="167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5BB055-1FFF-4FB0-A2EB-2A4447A3EB87}">
      <dsp:nvSpPr>
        <dsp:cNvPr id="0" name=""/>
        <dsp:cNvSpPr/>
      </dsp:nvSpPr>
      <dsp:spPr>
        <a:xfrm>
          <a:off x="4454558" y="3000406"/>
          <a:ext cx="1046477" cy="828171"/>
        </a:xfrm>
        <a:prstGeom prst="chevron">
          <a:avLst>
            <a:gd name="adj" fmla="val 7061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79F621-66FC-42B5-AFD7-8C5DAC90DA9D}">
      <dsp:nvSpPr>
        <dsp:cNvPr id="0" name=""/>
        <dsp:cNvSpPr/>
      </dsp:nvSpPr>
      <dsp:spPr>
        <a:xfrm>
          <a:off x="681573" y="3083223"/>
          <a:ext cx="4530265" cy="6625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ভেক্টর বিয়োগবিধি ব্যাখ্যা করতে পারবে।  </a:t>
          </a:r>
          <a:endParaRPr lang="en-US" sz="2400" kern="1200" dirty="0"/>
        </a:p>
      </dsp:txBody>
      <dsp:txXfrm>
        <a:off x="681573" y="3083223"/>
        <a:ext cx="4530265" cy="6625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04A74-C44F-4F25-8936-D36CC37C79AC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0199C-2A4C-4AA3-9445-9BC24C35C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738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0199C-2A4C-4AA3-9445-9BC24C35C5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9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6E727-5B14-40E6-B417-F17249AC9A8F}" type="datetime3">
              <a:rPr lang="en-US" smtClean="0"/>
              <a:t>18 February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3292C-A0D2-44DE-B1A3-23359537F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838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EC59F-6092-45F4-877B-94AAE49DB0DE}" type="datetime3">
              <a:rPr lang="en-US" smtClean="0"/>
              <a:t>18 February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3292C-A0D2-44DE-B1A3-23359537F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01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A427-E72C-44C4-A11A-FC6A5369C209}" type="datetime3">
              <a:rPr lang="en-US" smtClean="0"/>
              <a:t>18 February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3292C-A0D2-44DE-B1A3-23359537F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75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BA2E3-ED4A-4225-B123-0049A914C818}" type="datetime3">
              <a:rPr lang="en-US" smtClean="0"/>
              <a:t>18 February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3292C-A0D2-44DE-B1A3-23359537F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77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DF5A-37A7-42A6-B1E7-DA3AA3DA540B}" type="datetime3">
              <a:rPr lang="en-US" smtClean="0"/>
              <a:t>18 February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3292C-A0D2-44DE-B1A3-23359537F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752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179DD-6E57-46FD-A7CD-9ECC08539EED}" type="datetime3">
              <a:rPr lang="en-US" smtClean="0"/>
              <a:t>18 February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3292C-A0D2-44DE-B1A3-23359537F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21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6CA9-43FA-4888-ACCA-27E6C784B47E}" type="datetime3">
              <a:rPr lang="en-US" smtClean="0"/>
              <a:t>18 February 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3292C-A0D2-44DE-B1A3-23359537F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438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3751-E10F-4666-9AEC-BCF7C0A8CCC6}" type="datetime3">
              <a:rPr lang="en-US" smtClean="0"/>
              <a:t>18 February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3292C-A0D2-44DE-B1A3-23359537F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061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0" y="124691"/>
            <a:ext cx="55418" cy="6580909"/>
          </a:xfrm>
          <a:prstGeom prst="line">
            <a:avLst/>
          </a:prstGeom>
          <a:ln w="165100" cap="rnd" cmpd="sng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FFC000"/>
                </a:gs>
                <a:gs pos="89000">
                  <a:srgbClr val="7030A0"/>
                </a:gs>
                <a:gs pos="73250">
                  <a:srgbClr val="FFFF00"/>
                </a:gs>
                <a:gs pos="72500">
                  <a:schemeClr val="accent6">
                    <a:lumMod val="75000"/>
                  </a:schemeClr>
                </a:gs>
                <a:gs pos="71000">
                  <a:srgbClr val="0070C0">
                    <a:lumMod val="70000"/>
                  </a:srgbClr>
                </a:gs>
                <a:gs pos="100000">
                  <a:srgbClr val="C00000"/>
                </a:gs>
              </a:gsLst>
              <a:lin ang="10800000" scaled="1"/>
              <a:tileRect/>
            </a:gradFill>
            <a:bevel/>
          </a:ln>
          <a:scene3d>
            <a:camera prst="orthographicFront"/>
            <a:lightRig rig="threePt" dir="t"/>
          </a:scene3d>
          <a:sp3d extrusionH="76200" contourW="25400" prstMaterial="metal">
            <a:bevelT prst="angle"/>
            <a:bevelB/>
            <a:extrusionClr>
              <a:srgbClr val="00B0F0"/>
            </a:extrusionClr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H="1">
            <a:off x="55419" y="6767510"/>
            <a:ext cx="11960368" cy="0"/>
          </a:xfrm>
          <a:prstGeom prst="line">
            <a:avLst/>
          </a:prstGeom>
          <a:ln w="165100" cap="rnd" cmpd="sng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FFC000"/>
                </a:gs>
                <a:gs pos="89000">
                  <a:srgbClr val="7030A0"/>
                </a:gs>
                <a:gs pos="73250">
                  <a:srgbClr val="FFFF00"/>
                </a:gs>
                <a:gs pos="72500">
                  <a:schemeClr val="accent6">
                    <a:lumMod val="75000"/>
                  </a:schemeClr>
                </a:gs>
                <a:gs pos="71000">
                  <a:srgbClr val="0070C0">
                    <a:lumMod val="70000"/>
                  </a:srgbClr>
                </a:gs>
                <a:gs pos="100000">
                  <a:srgbClr val="C00000"/>
                </a:gs>
              </a:gsLst>
              <a:lin ang="10800000" scaled="1"/>
              <a:tileRect/>
            </a:gradFill>
            <a:bevel/>
          </a:ln>
          <a:effectLst>
            <a:softEdge rad="0"/>
          </a:effectLst>
          <a:scene3d>
            <a:camera prst="orthographicFront"/>
            <a:lightRig rig="threePt" dir="t"/>
          </a:scene3d>
          <a:sp3d contourW="25400">
            <a:bevelT prst="angle"/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55418" y="124690"/>
            <a:ext cx="11960369" cy="0"/>
          </a:xfrm>
          <a:prstGeom prst="line">
            <a:avLst/>
          </a:prstGeom>
          <a:ln w="165100" cap="rnd" cmpd="sng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FFC000"/>
                </a:gs>
                <a:gs pos="89000">
                  <a:srgbClr val="7030A0"/>
                </a:gs>
                <a:gs pos="73250">
                  <a:srgbClr val="FFFF00"/>
                </a:gs>
                <a:gs pos="72500">
                  <a:schemeClr val="accent6">
                    <a:lumMod val="75000"/>
                  </a:schemeClr>
                </a:gs>
                <a:gs pos="71000">
                  <a:srgbClr val="0070C0">
                    <a:lumMod val="70000"/>
                  </a:srgbClr>
                </a:gs>
                <a:gs pos="100000">
                  <a:srgbClr val="C00000"/>
                </a:gs>
              </a:gsLst>
              <a:lin ang="10800000" scaled="1"/>
              <a:tileRect/>
            </a:gradFill>
            <a:bevel/>
          </a:ln>
          <a:effectLst>
            <a:reflection blurRad="6350" stA="50000" endA="295" endPos="92000" dist="101600" dir="5400000" sy="-100000" algn="bl" rotWithShape="0"/>
          </a:effectLst>
          <a:scene3d>
            <a:camera prst="orthographicFront"/>
            <a:lightRig rig="threePt" dir="t"/>
          </a:scene3d>
          <a:sp3d contourW="38100">
            <a:bevelT prst="angle"/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12015787" y="124690"/>
            <a:ext cx="55418" cy="6580909"/>
          </a:xfrm>
          <a:prstGeom prst="line">
            <a:avLst/>
          </a:prstGeom>
          <a:ln w="165100" cap="rnd" cmpd="sng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FFC000"/>
                </a:gs>
                <a:gs pos="89000">
                  <a:srgbClr val="7030A0"/>
                </a:gs>
                <a:gs pos="73250">
                  <a:srgbClr val="FFFF00"/>
                </a:gs>
                <a:gs pos="72500">
                  <a:schemeClr val="accent6">
                    <a:lumMod val="75000"/>
                  </a:schemeClr>
                </a:gs>
                <a:gs pos="71000">
                  <a:srgbClr val="0070C0">
                    <a:lumMod val="70000"/>
                  </a:srgbClr>
                </a:gs>
                <a:gs pos="100000">
                  <a:srgbClr val="C00000"/>
                </a:gs>
              </a:gsLst>
              <a:lin ang="10800000" scaled="1"/>
              <a:tileRect/>
            </a:gradFill>
            <a:bevel/>
          </a:ln>
          <a:scene3d>
            <a:camera prst="orthographicFront"/>
            <a:lightRig rig="threePt" dir="t"/>
          </a:scene3d>
          <a:sp3d contourW="31750">
            <a:bevelT prst="angle"/>
            <a:contourClr>
              <a:srgbClr val="C0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7-Point Star 24"/>
          <p:cNvSpPr/>
          <p:nvPr userDrawn="1"/>
        </p:nvSpPr>
        <p:spPr>
          <a:xfrm rot="1987792">
            <a:off x="10812264" y="-24931"/>
            <a:ext cx="871848" cy="819226"/>
          </a:xfrm>
          <a:prstGeom prst="star7">
            <a:avLst/>
          </a:prstGeom>
          <a:pattFill prst="sphere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7-Point Star 25"/>
          <p:cNvSpPr/>
          <p:nvPr userDrawn="1"/>
        </p:nvSpPr>
        <p:spPr>
          <a:xfrm rot="1987792">
            <a:off x="11315232" y="-31017"/>
            <a:ext cx="871848" cy="819226"/>
          </a:xfrm>
          <a:prstGeom prst="star7">
            <a:avLst/>
          </a:prstGeom>
          <a:pattFill prst="sphere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7-Point Star 26"/>
          <p:cNvSpPr/>
          <p:nvPr userDrawn="1"/>
        </p:nvSpPr>
        <p:spPr>
          <a:xfrm rot="1987792">
            <a:off x="-69559" y="6084011"/>
            <a:ext cx="871848" cy="819226"/>
          </a:xfrm>
          <a:prstGeom prst="star7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7-Point Star 27"/>
          <p:cNvSpPr/>
          <p:nvPr userDrawn="1"/>
        </p:nvSpPr>
        <p:spPr>
          <a:xfrm rot="1987792">
            <a:off x="-141173" y="5597587"/>
            <a:ext cx="871848" cy="819226"/>
          </a:xfrm>
          <a:prstGeom prst="star7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7-Point Star 20"/>
          <p:cNvSpPr/>
          <p:nvPr userDrawn="1"/>
        </p:nvSpPr>
        <p:spPr>
          <a:xfrm rot="1987792">
            <a:off x="-237005" y="-48388"/>
            <a:ext cx="871848" cy="819226"/>
          </a:xfrm>
          <a:prstGeom prst="star7">
            <a:avLst/>
          </a:prstGeom>
          <a:pattFill prst="solidDmnd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7-Point Star 28"/>
          <p:cNvSpPr/>
          <p:nvPr userDrawn="1"/>
        </p:nvSpPr>
        <p:spPr>
          <a:xfrm rot="1987792">
            <a:off x="283390" y="-78850"/>
            <a:ext cx="871848" cy="819226"/>
          </a:xfrm>
          <a:prstGeom prst="star7">
            <a:avLst/>
          </a:prstGeom>
          <a:pattFill prst="solidDmnd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7-Point Star 30"/>
          <p:cNvSpPr/>
          <p:nvPr userDrawn="1"/>
        </p:nvSpPr>
        <p:spPr>
          <a:xfrm rot="1987792">
            <a:off x="11295904" y="6038774"/>
            <a:ext cx="871848" cy="819226"/>
          </a:xfrm>
          <a:prstGeom prst="star7">
            <a:avLst/>
          </a:prstGeom>
          <a:pattFill prst="plaid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7-Point Star 31"/>
          <p:cNvSpPr/>
          <p:nvPr userDrawn="1"/>
        </p:nvSpPr>
        <p:spPr>
          <a:xfrm rot="1987792">
            <a:off x="11295904" y="5550941"/>
            <a:ext cx="871848" cy="819226"/>
          </a:xfrm>
          <a:prstGeom prst="star7">
            <a:avLst/>
          </a:prstGeom>
          <a:pattFill prst="plaid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198919" y="2073985"/>
            <a:ext cx="45703" cy="308334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V="1">
            <a:off x="326775" y="1147414"/>
            <a:ext cx="21216" cy="2929598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11749326" y="2073985"/>
            <a:ext cx="21216" cy="2929598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H="1">
            <a:off x="11638665" y="1440792"/>
            <a:ext cx="42650" cy="30510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730749" y="6372551"/>
            <a:ext cx="34978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F0"/>
                </a:solidFill>
                <a:latin typeface="Algerian" panose="04020705040A02060702" pitchFamily="82" charset="0"/>
              </a:rPr>
              <a:t>Saturday, February 18, 2023</a:t>
            </a:r>
            <a:endParaRPr lang="en-US" sz="1600" dirty="0">
              <a:solidFill>
                <a:srgbClr val="00B0F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97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58AC6-865B-44FF-87FD-692E212B0FA3}" type="datetime3">
              <a:rPr lang="en-US" smtClean="0"/>
              <a:t>18 February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3292C-A0D2-44DE-B1A3-23359537F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0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14B3-8F15-45DD-98E0-987AADC39AD5}" type="datetime3">
              <a:rPr lang="en-US" smtClean="0"/>
              <a:t>18 February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3292C-A0D2-44DE-B1A3-23359537F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307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7770D-18BB-4B1B-930B-86255826366E}" type="datetime3">
              <a:rPr lang="en-US" smtClean="0"/>
              <a:t>18 February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3292C-A0D2-44DE-B1A3-23359537F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951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6390" y="1382096"/>
            <a:ext cx="5963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মাল্টিমিডিয়া ক্লাশে সবাইকে---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utoShape 2" descr="Svg Transparent Download Free Digital Images Gif And - Vintag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Svg Transparent Download Free Digital Images Gif And - Vintage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Crocus Clipart Flower Gif - Tulips Clipart | Transparent PNG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839" y="1996185"/>
            <a:ext cx="3239291" cy="31019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135" y="2078978"/>
            <a:ext cx="3239291" cy="310197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136680" y="3085507"/>
            <a:ext cx="235096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perspectiveBelow"/>
              <a:lightRig rig="threePt" dir="t"/>
            </a:scene3d>
            <a:sp3d/>
          </a:bodyPr>
          <a:lstStyle/>
          <a:p>
            <a:pPr algn="ctr"/>
            <a:r>
              <a:rPr lang="en-US" sz="5400" dirty="0" err="1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স্বাগতম</a:t>
            </a:r>
            <a:endParaRPr lang="en-US" sz="5400" b="0" cap="none" spc="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30" name="Picture 6" descr="Beautiful Butterfly Animated Gif Images at Best Animation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20506" flipV="1">
            <a:off x="7877595" y="1594377"/>
            <a:ext cx="1901872" cy="158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0495946" y="58108"/>
            <a:ext cx="859327" cy="6737637"/>
            <a:chOff x="10370422" y="7937"/>
            <a:chExt cx="859327" cy="6737637"/>
          </a:xfrm>
        </p:grpSpPr>
        <p:sp>
          <p:nvSpPr>
            <p:cNvPr id="3" name="Rectangle 2"/>
            <p:cNvSpPr/>
            <p:nvPr/>
          </p:nvSpPr>
          <p:spPr>
            <a:xfrm>
              <a:off x="10370422" y="7937"/>
              <a:ext cx="859327" cy="6737637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0605821" y="403362"/>
              <a:ext cx="314351" cy="314351"/>
            </a:xfrm>
            <a:prstGeom prst="ellipse">
              <a:avLst/>
            </a:pr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1368865" y="24012"/>
            <a:ext cx="791268" cy="6750335"/>
            <a:chOff x="10616498" y="140179"/>
            <a:chExt cx="634972" cy="6353214"/>
          </a:xfrm>
        </p:grpSpPr>
        <p:sp>
          <p:nvSpPr>
            <p:cNvPr id="32" name="Rectangle 31"/>
            <p:cNvSpPr/>
            <p:nvPr/>
          </p:nvSpPr>
          <p:spPr>
            <a:xfrm>
              <a:off x="10616498" y="140179"/>
              <a:ext cx="634972" cy="635321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10782509" y="225852"/>
              <a:ext cx="314351" cy="314351"/>
            </a:xfrm>
            <a:prstGeom prst="ellipse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9676179" y="77090"/>
            <a:ext cx="789269" cy="6699672"/>
            <a:chOff x="9573797" y="76574"/>
            <a:chExt cx="789269" cy="6699672"/>
          </a:xfrm>
        </p:grpSpPr>
        <p:sp>
          <p:nvSpPr>
            <p:cNvPr id="33" name="Rectangle 32"/>
            <p:cNvSpPr/>
            <p:nvPr/>
          </p:nvSpPr>
          <p:spPr>
            <a:xfrm>
              <a:off x="9573797" y="76574"/>
              <a:ext cx="789269" cy="669967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9912739" y="113709"/>
              <a:ext cx="314351" cy="314351"/>
            </a:xfrm>
            <a:prstGeom prst="ellipse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9044597" y="33470"/>
            <a:ext cx="773396" cy="6685124"/>
            <a:chOff x="8877501" y="60451"/>
            <a:chExt cx="773396" cy="6685124"/>
          </a:xfrm>
        </p:grpSpPr>
        <p:sp>
          <p:nvSpPr>
            <p:cNvPr id="34" name="Rectangle 33"/>
            <p:cNvSpPr/>
            <p:nvPr/>
          </p:nvSpPr>
          <p:spPr>
            <a:xfrm>
              <a:off x="8877501" y="60451"/>
              <a:ext cx="773396" cy="668512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9121004" y="427811"/>
              <a:ext cx="314351" cy="31435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8279908" y="7937"/>
            <a:ext cx="779872" cy="6712722"/>
            <a:chOff x="8218570" y="47402"/>
            <a:chExt cx="779872" cy="6712722"/>
          </a:xfrm>
        </p:grpSpPr>
        <p:sp>
          <p:nvSpPr>
            <p:cNvPr id="35" name="Rectangle 34"/>
            <p:cNvSpPr/>
            <p:nvPr/>
          </p:nvSpPr>
          <p:spPr>
            <a:xfrm>
              <a:off x="8218570" y="47402"/>
              <a:ext cx="779872" cy="671272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8399565" y="138282"/>
              <a:ext cx="314351" cy="314351"/>
            </a:xfrm>
            <a:prstGeom prst="ellipse">
              <a:avLst/>
            </a:prstGeom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7460590" y="60449"/>
            <a:ext cx="837674" cy="6699675"/>
            <a:chOff x="7369500" y="60449"/>
            <a:chExt cx="837674" cy="6699675"/>
          </a:xfrm>
        </p:grpSpPr>
        <p:sp>
          <p:nvSpPr>
            <p:cNvPr id="36" name="Rectangle 35"/>
            <p:cNvSpPr/>
            <p:nvPr/>
          </p:nvSpPr>
          <p:spPr>
            <a:xfrm flipH="1">
              <a:off x="7369500" y="60449"/>
              <a:ext cx="837674" cy="6699675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7698362" y="437271"/>
              <a:ext cx="314351" cy="314351"/>
            </a:xfrm>
            <a:prstGeom prst="ellipse">
              <a:avLst/>
            </a:prstGeom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96577" y="-147034"/>
            <a:ext cx="1094168" cy="6977732"/>
            <a:chOff x="6537442" y="40804"/>
            <a:chExt cx="822837" cy="6719320"/>
          </a:xfrm>
        </p:grpSpPr>
        <p:sp>
          <p:nvSpPr>
            <p:cNvPr id="37" name="Rectangle 36"/>
            <p:cNvSpPr/>
            <p:nvPr/>
          </p:nvSpPr>
          <p:spPr>
            <a:xfrm>
              <a:off x="6537442" y="40804"/>
              <a:ext cx="822837" cy="6719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6789104" y="520526"/>
              <a:ext cx="314351" cy="314351"/>
            </a:xfrm>
            <a:prstGeom prst="ellipse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753103" y="-30706"/>
            <a:ext cx="897413" cy="6699675"/>
            <a:chOff x="5623042" y="60449"/>
            <a:chExt cx="897413" cy="6699675"/>
          </a:xfrm>
        </p:grpSpPr>
        <p:sp>
          <p:nvSpPr>
            <p:cNvPr id="38" name="Rectangle 37"/>
            <p:cNvSpPr/>
            <p:nvPr/>
          </p:nvSpPr>
          <p:spPr>
            <a:xfrm>
              <a:off x="5623042" y="60449"/>
              <a:ext cx="897413" cy="669967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933604" y="428196"/>
              <a:ext cx="314351" cy="31435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511880" y="-92102"/>
            <a:ext cx="1230798" cy="6966251"/>
            <a:chOff x="4746693" y="72828"/>
            <a:chExt cx="904614" cy="6672746"/>
          </a:xfrm>
        </p:grpSpPr>
        <p:sp>
          <p:nvSpPr>
            <p:cNvPr id="39" name="Rectangle 38"/>
            <p:cNvSpPr/>
            <p:nvPr/>
          </p:nvSpPr>
          <p:spPr>
            <a:xfrm>
              <a:off x="4746693" y="72828"/>
              <a:ext cx="904614" cy="667274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043132" y="138749"/>
              <a:ext cx="314351" cy="31435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-57569" y="-78663"/>
            <a:ext cx="954328" cy="6966251"/>
            <a:chOff x="3884684" y="72828"/>
            <a:chExt cx="866862" cy="6731923"/>
          </a:xfrm>
        </p:grpSpPr>
        <p:sp>
          <p:nvSpPr>
            <p:cNvPr id="40" name="Rectangle 39"/>
            <p:cNvSpPr/>
            <p:nvPr/>
          </p:nvSpPr>
          <p:spPr>
            <a:xfrm>
              <a:off x="3884684" y="72828"/>
              <a:ext cx="866862" cy="6731923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4204793" y="230301"/>
              <a:ext cx="314351" cy="314351"/>
            </a:xfrm>
            <a:prstGeom prst="ellipse">
              <a:avLst/>
            </a:pr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828746" y="-119404"/>
            <a:ext cx="1081098" cy="6950102"/>
            <a:chOff x="2970629" y="79876"/>
            <a:chExt cx="910739" cy="6665698"/>
          </a:xfrm>
        </p:grpSpPr>
        <p:sp>
          <p:nvSpPr>
            <p:cNvPr id="41" name="Rectangle 40"/>
            <p:cNvSpPr/>
            <p:nvPr/>
          </p:nvSpPr>
          <p:spPr>
            <a:xfrm>
              <a:off x="2970629" y="79876"/>
              <a:ext cx="910739" cy="66656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211611" y="169132"/>
              <a:ext cx="314351" cy="314351"/>
            </a:xfrm>
            <a:prstGeom prst="ellipse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6644676" y="-46601"/>
            <a:ext cx="910936" cy="6667867"/>
            <a:chOff x="2083598" y="-2364"/>
            <a:chExt cx="910936" cy="6667867"/>
          </a:xfrm>
        </p:grpSpPr>
        <p:sp>
          <p:nvSpPr>
            <p:cNvPr id="42" name="Rectangle 41"/>
            <p:cNvSpPr/>
            <p:nvPr/>
          </p:nvSpPr>
          <p:spPr>
            <a:xfrm>
              <a:off x="2083598" y="-2364"/>
              <a:ext cx="910936" cy="666786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379511" y="150232"/>
              <a:ext cx="314351" cy="314351"/>
            </a:xfrm>
            <a:prstGeom prst="ellipse">
              <a:avLst/>
            </a:prstGeom>
            <a:solidFill>
              <a:srgbClr val="7030A0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731582" y="-119731"/>
            <a:ext cx="911108" cy="6977731"/>
            <a:chOff x="1244076" y="60449"/>
            <a:chExt cx="803776" cy="6797551"/>
          </a:xfrm>
        </p:grpSpPr>
        <p:sp>
          <p:nvSpPr>
            <p:cNvPr id="43" name="Rectangle 42"/>
            <p:cNvSpPr/>
            <p:nvPr/>
          </p:nvSpPr>
          <p:spPr>
            <a:xfrm>
              <a:off x="1244076" y="60449"/>
              <a:ext cx="803776" cy="679755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497084" y="524805"/>
              <a:ext cx="314351" cy="31435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494520" y="-79311"/>
            <a:ext cx="837537" cy="6837430"/>
            <a:chOff x="514529" y="110502"/>
            <a:chExt cx="721882" cy="6707213"/>
          </a:xfrm>
        </p:grpSpPr>
        <p:sp>
          <p:nvSpPr>
            <p:cNvPr id="44" name="Rectangle 43"/>
            <p:cNvSpPr/>
            <p:nvPr/>
          </p:nvSpPr>
          <p:spPr>
            <a:xfrm>
              <a:off x="514529" y="110502"/>
              <a:ext cx="721882" cy="6707213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679406" y="591076"/>
              <a:ext cx="314351" cy="314351"/>
            </a:xfrm>
            <a:prstGeom prst="ellipse">
              <a:avLst/>
            </a:prstGeom>
            <a:solidFill>
              <a:schemeClr val="accent4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161042" y="-79311"/>
            <a:ext cx="716272" cy="6764175"/>
            <a:chOff x="-165007" y="93825"/>
            <a:chExt cx="716272" cy="6764175"/>
          </a:xfrm>
        </p:grpSpPr>
        <p:sp>
          <p:nvSpPr>
            <p:cNvPr id="45" name="Rectangle 44"/>
            <p:cNvSpPr/>
            <p:nvPr/>
          </p:nvSpPr>
          <p:spPr>
            <a:xfrm>
              <a:off x="-165007" y="93825"/>
              <a:ext cx="716272" cy="676417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12941" y="153390"/>
              <a:ext cx="314351" cy="314351"/>
            </a:xfrm>
            <a:prstGeom prst="ellipse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49928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7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7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7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3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7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3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7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3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7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3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7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3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7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3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7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3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7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3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7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3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7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3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7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3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7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3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400"/>
                            </p:stCondLst>
                            <p:childTnLst>
                              <p:par>
                                <p:cTn id="7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98543" y="573205"/>
            <a:ext cx="4954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ভেক্টর রাশির যোগ (ত্রিভুজ বিধি)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9" t="5580" r="1734" b="4692"/>
          <a:stretch/>
        </p:blipFill>
        <p:spPr>
          <a:xfrm>
            <a:off x="4053385" y="1528549"/>
            <a:ext cx="3630304" cy="20881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53385" y="3043450"/>
            <a:ext cx="450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39301" y="3043450"/>
            <a:ext cx="450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 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0052057">
            <a:off x="4023535" y="2869498"/>
            <a:ext cx="702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a+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67334" y="4197324"/>
            <a:ext cx="62165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যদি কোন ত্রিভুজের দুইটি বাহু একই ক্রমে দিকে ও মানে দুটি ভেক্টর কে নির্দেশ করে,তাহলে ঐ ত্রিভুজের ৩য় বাহু ভেক্টরদ্বয়ের লদ্ধির মান ও দিক নির্দেশ করে।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9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3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33333E-6 L 0.17748 -0.00139 " pathEditMode="fixed" rAng="0" ptsTypes="AA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2014 L 0.07877 -0.23403 " pathEditMode="fixed" rAng="0" ptsTypes="AA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32" y="-1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56" presetClass="pat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3 0.0199 L 0.23672 -0.20301 " pathEditMode="fixed" rAng="0" ptsTypes="AA">
                                      <p:cBhvr>
                                        <p:cTn id="2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0" y="-1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6" grpId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98543" y="573205"/>
            <a:ext cx="4954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ভেক্টর রাশির যোগ (ত্রিভুজ বিধি)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9" t="5580" r="1734" b="4692"/>
          <a:stretch/>
        </p:blipFill>
        <p:spPr>
          <a:xfrm>
            <a:off x="4053385" y="1528549"/>
            <a:ext cx="3630304" cy="20881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53385" y="3043450"/>
            <a:ext cx="450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39301" y="3043450"/>
            <a:ext cx="450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 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0052057">
            <a:off x="4105425" y="2846528"/>
            <a:ext cx="702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a+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1023" y="3923616"/>
            <a:ext cx="621655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 দুটি ভেক্টর,ত্রিভুজের দুটি বাহু যথাক্রমে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OA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 সুচিত,সুতরাং লদ্ধি হবে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বাহু দ্বারা সুচিত ভেক্টর।লদ্ধির দিক হবে প্রথম ভেকটর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আদিবিন্দু হতে দ্বিতীয় ভেক্টর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শেষ বিন্দুর দিক।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37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33333E-6 L 0.17748 -0.00139 " pathEditMode="fixed" rAng="0" ptsTypes="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2014 L 0.07877 -0.23403 " pathEditMode="fixed" rAng="0" ptsTypes="AA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32" y="-1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56" presetClass="pat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1 0.01343 L 0.23008 -0.19953 " pathEditMode="fixed" rAng="0" ptsTypes="AA">
                                      <p:cBhvr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2" y="-1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3702" y="545910"/>
            <a:ext cx="5459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ভেক্টর রাশির যোগ (সা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ন্তা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রিক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বিধি)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23"/>
          <a:stretch/>
        </p:blipFill>
        <p:spPr>
          <a:xfrm>
            <a:off x="4494345" y="1869743"/>
            <a:ext cx="3157818" cy="136477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354154" y="2893326"/>
            <a:ext cx="136477" cy="150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354153" y="2893325"/>
            <a:ext cx="136477" cy="1501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515686" y="2893325"/>
            <a:ext cx="136477" cy="1501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70246" y="3712192"/>
            <a:ext cx="78747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সামন্তরিকের দুটি সন্নিহিত বাহু যদি একই ক্রমে দুটি ভেক্টর এর মান ও দিক নির্দেশ করে, তবে ঐ সামন্তাকের কর্ণ ভেক্টরদ্বয়ের লদ্ধির মান ও দিক প্রকাশ করে।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54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0625 L 0.17422 -0.00301 " pathEditMode="fixed" rAng="0" ptsTypes="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11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64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7 L -0.0724 -0.13843 " pathEditMode="fixed" rAng="0" ptsTypes="AA"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0.1082 -0.14421 " pathEditMode="relative" rAng="0" ptsTypes="AA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4" y="-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44454" y="532263"/>
            <a:ext cx="3207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ভেক্টর বিয়োগ বিধি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4" r="-628" b="11315"/>
          <a:stretch/>
        </p:blipFill>
        <p:spPr>
          <a:xfrm>
            <a:off x="3903260" y="1579242"/>
            <a:ext cx="4517410" cy="23146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15905" y="4396765"/>
            <a:ext cx="78611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একই আদিবিন্দু বিশিষ্ট দুটি ভেক্টরের বিয়োগফল হচ্ছে তাদের অন্তবিন্দুদ্বয় দ্বারা বিপরীতক্রমে গঠিত ভেক্টর।  এক্ষেত্রে লদ্ধি বা বিয়োগ ফলের দিক হচ্ছে দ্বিতীয় শেষ বিন্দু হতে ১ম ভেক্টরের শেষ বিন্দুর দিকে।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691116" y="1743016"/>
            <a:ext cx="2649941" cy="166703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135272" y="3689594"/>
            <a:ext cx="2593074" cy="3926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073857" y="1768637"/>
            <a:ext cx="1323833" cy="145735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499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527 -0.01597 L 0.08632 -0.01597 " pathEditMode="fixed" rAng="0" ptsTypes="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73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23 0.07569 L -1.45833E-6 -3.7037E-7 " pathEditMode="fixed" rAng="0" ptsTypes="AA">
                                      <p:cBhvr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5" y="-379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97 -0.09513 L -6.25E-7 -4.44444E-6 " pathEditMode="fixed" rAng="0" ptsTypes="AA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2" y="474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eparation 2"/>
          <p:cNvSpPr/>
          <p:nvPr/>
        </p:nvSpPr>
        <p:spPr>
          <a:xfrm>
            <a:off x="4452079" y="404734"/>
            <a:ext cx="1531235" cy="884420"/>
          </a:xfrm>
          <a:prstGeom prst="flowChartPreparati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Preparation 3"/>
          <p:cNvSpPr/>
          <p:nvPr/>
        </p:nvSpPr>
        <p:spPr>
          <a:xfrm>
            <a:off x="5743731" y="404734"/>
            <a:ext cx="1531235" cy="884420"/>
          </a:xfrm>
          <a:prstGeom prst="flowChartPreparati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9248932" y="771993"/>
            <a:ext cx="2533337" cy="1693890"/>
          </a:xfrm>
          <a:prstGeom prst="irregularSeal2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সময়-১০মিনিট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2" t="32628" r="19186"/>
          <a:stretch/>
        </p:blipFill>
        <p:spPr>
          <a:xfrm>
            <a:off x="4097909" y="1796359"/>
            <a:ext cx="3518214" cy="25868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23833" y="4676011"/>
                <a:ext cx="9789696" cy="874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ভেক্টরের সাহায্যে প্রমাণ কর যে,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𝐸𝐹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𝐵𝐶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bn-IN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এবং</m:t>
                    </m:r>
                    <m:r>
                      <a:rPr lang="bn-IN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EF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𝐵𝐶</m:t>
                    </m:r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833" y="4676011"/>
                <a:ext cx="9789696" cy="874663"/>
              </a:xfrm>
              <a:prstGeom prst="rect">
                <a:avLst/>
              </a:prstGeom>
              <a:blipFill rotWithShape="0">
                <a:blip r:embed="rId3"/>
                <a:stretch>
                  <a:fillRect l="-1681" b="-15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083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2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uble Brace 4"/>
          <p:cNvSpPr/>
          <p:nvPr/>
        </p:nvSpPr>
        <p:spPr>
          <a:xfrm>
            <a:off x="5261547" y="524656"/>
            <a:ext cx="1813810" cy="764498"/>
          </a:xfrm>
          <a:prstGeom prst="bracePair">
            <a:avLst/>
          </a:prstGeom>
          <a:ln w="127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Explosion 2 5"/>
          <p:cNvSpPr/>
          <p:nvPr/>
        </p:nvSpPr>
        <p:spPr>
          <a:xfrm>
            <a:off x="9173981" y="682053"/>
            <a:ext cx="2533337" cy="1693890"/>
          </a:xfrm>
          <a:prstGeom prst="irregularSeal2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সময়-৩ মিনিট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76466" y="2715905"/>
            <a:ext cx="36030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ভেক্টর রাশির নাম বল।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স্কেলার রাশি কাকে বলে?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 সুত্র বল।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সামান্তারিক সুত্র বল।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94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49421" y="600502"/>
            <a:ext cx="2388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8925" y="2743200"/>
            <a:ext cx="8830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ভেক্টর পদ্ধতিতে প্রমাণ কর যে, সামান্তারিকের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কর্ণ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দ্বয়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পরস্পরকে সমদ্বিখন্ডিত করে।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8829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13650" flipV="1">
            <a:off x="5812483" y="1300107"/>
            <a:ext cx="3128877" cy="29265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21910">
            <a:off x="3049040" y="1347824"/>
            <a:ext cx="2745682" cy="2946586"/>
          </a:xfrm>
          <a:prstGeom prst="rect">
            <a:avLst/>
          </a:prstGeom>
        </p:spPr>
      </p:pic>
      <p:sp>
        <p:nvSpPr>
          <p:cNvPr id="6" name="7-Point Star 5"/>
          <p:cNvSpPr/>
          <p:nvPr/>
        </p:nvSpPr>
        <p:spPr>
          <a:xfrm>
            <a:off x="393167" y="1884231"/>
            <a:ext cx="3803861" cy="3247920"/>
          </a:xfrm>
          <a:prstGeom prst="star7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</a:t>
            </a:r>
            <a:r>
              <a:rPr lang="bn-IN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7-Point Star 4"/>
          <p:cNvSpPr/>
          <p:nvPr/>
        </p:nvSpPr>
        <p:spPr>
          <a:xfrm>
            <a:off x="393167" y="1972423"/>
            <a:ext cx="3803861" cy="3247920"/>
          </a:xfrm>
          <a:prstGeom prst="star7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  <a:sp3d extrusionH="57150">
              <a:bevelT w="38100" h="38100" prst="angle"/>
            </a:sp3d>
          </a:bodyPr>
          <a:lstStyle/>
          <a:p>
            <a:pPr algn="ctr"/>
            <a:r>
              <a:rPr lang="bn-IN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বাইকে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01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02 0.26551 L 0.29349 0.26551 C 0.41953 0.26551 0.57526 0.18449 0.57526 0.11945 L 0.57526 -0.02407 " pathEditMode="relative" rAng="0" ptsTypes="AA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12" y="-1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066" y="648925"/>
            <a:ext cx="2023672" cy="15177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isometricOffAxis2Left"/>
            <a:lightRig rig="threePt" dir="t"/>
          </a:scene3d>
          <a:sp3d>
            <a:bevelT prst="slope"/>
          </a:sp3d>
        </p:spPr>
      </p:pic>
      <p:sp>
        <p:nvSpPr>
          <p:cNvPr id="7" name="Flowchart: Decision 6"/>
          <p:cNvSpPr/>
          <p:nvPr/>
        </p:nvSpPr>
        <p:spPr>
          <a:xfrm>
            <a:off x="6588171" y="1407802"/>
            <a:ext cx="224853" cy="758877"/>
          </a:xfrm>
          <a:prstGeom prst="flowChartDecision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Decision 10"/>
          <p:cNvSpPr/>
          <p:nvPr/>
        </p:nvSpPr>
        <p:spPr>
          <a:xfrm>
            <a:off x="6588172" y="2189627"/>
            <a:ext cx="224853" cy="758877"/>
          </a:xfrm>
          <a:prstGeom prst="flowChartDecision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Decision 11"/>
          <p:cNvSpPr/>
          <p:nvPr/>
        </p:nvSpPr>
        <p:spPr>
          <a:xfrm>
            <a:off x="6603166" y="5321508"/>
            <a:ext cx="224853" cy="758877"/>
          </a:xfrm>
          <a:prstGeom prst="flowChartDecision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Decision 12"/>
          <p:cNvSpPr/>
          <p:nvPr/>
        </p:nvSpPr>
        <p:spPr>
          <a:xfrm>
            <a:off x="6588173" y="2984061"/>
            <a:ext cx="224853" cy="758877"/>
          </a:xfrm>
          <a:prstGeom prst="flowChartDecision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Decision 13"/>
          <p:cNvSpPr/>
          <p:nvPr/>
        </p:nvSpPr>
        <p:spPr>
          <a:xfrm>
            <a:off x="6595670" y="3780806"/>
            <a:ext cx="224853" cy="758877"/>
          </a:xfrm>
          <a:prstGeom prst="flowChartDecision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Decision 14"/>
          <p:cNvSpPr/>
          <p:nvPr/>
        </p:nvSpPr>
        <p:spPr>
          <a:xfrm>
            <a:off x="6603166" y="4551157"/>
            <a:ext cx="224853" cy="758877"/>
          </a:xfrm>
          <a:prstGeom prst="flowChartDecision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726234" y="426276"/>
            <a:ext cx="2173579" cy="83099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51677" y="2390529"/>
            <a:ext cx="557634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সফিউর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বি,এস-সি;বি,এড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সাঃবি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বীরজোয়ান 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 বিদ্যালয়</a:t>
            </a:r>
          </a:p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নিয়ামতপুর,নওগাঁ</a:t>
            </a:r>
            <a:endParaRPr lang="en-US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মেইল-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bhsnnr@gmail.com</a:t>
            </a:r>
            <a:endParaRPr lang="bn-IN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pPr algn="just"/>
            <a:endParaRPr lang="bn-IN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/>
          </a:p>
        </p:txBody>
      </p:sp>
      <p:sp>
        <p:nvSpPr>
          <p:cNvPr id="19" name="TextBox 9"/>
          <p:cNvSpPr txBox="1"/>
          <p:nvPr/>
        </p:nvSpPr>
        <p:spPr>
          <a:xfrm>
            <a:off x="6828019" y="2296385"/>
            <a:ext cx="4147316" cy="2562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বিষয়-উচ্চতর গণিত</a:t>
            </a:r>
          </a:p>
          <a:p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শ্রেণী-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  <a:p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অধ্যায়-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12</a:t>
            </a:r>
            <a:endParaRPr lang="bn-IN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সময়-৫০মিনিট</a:t>
            </a:r>
          </a:p>
          <a:p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তাং-০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/২০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23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987" y="2390529"/>
            <a:ext cx="1783678" cy="22822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754150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802" y="1528549"/>
            <a:ext cx="5365048" cy="31750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76964" y="734558"/>
            <a:ext cx="2524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 লক্ষ কর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28445" y="5039907"/>
            <a:ext cx="496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ট্রাফিক পুলিশ হাত দিয়ে কি করছেন?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33161" y="5039907"/>
            <a:ext cx="4012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গাড়িগুলোকে দিক নির্দেশ করছেন?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57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2" t="-3573" r="34029" b="38618"/>
          <a:stretch/>
        </p:blipFill>
        <p:spPr>
          <a:xfrm>
            <a:off x="4135272" y="938968"/>
            <a:ext cx="4421876" cy="33409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99046" y="4699268"/>
            <a:ext cx="4626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ছবিটি দ্বারা কি বোঝানো হয়েছে?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88757" y="4699268"/>
            <a:ext cx="1719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উত্তর-দিক।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02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2884" y="2497540"/>
            <a:ext cx="50769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সমতলীয় ভেক্টর </a:t>
            </a:r>
            <a:endParaRPr lang="en-US" sz="6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0819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582120116"/>
              </p:ext>
            </p:extLst>
          </p:nvPr>
        </p:nvGraphicFramePr>
        <p:xfrm>
          <a:off x="3366124" y="1828800"/>
          <a:ext cx="6182609" cy="3829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ardrop 6"/>
          <p:cNvSpPr/>
          <p:nvPr/>
        </p:nvSpPr>
        <p:spPr>
          <a:xfrm>
            <a:off x="2560856" y="667784"/>
            <a:ext cx="1978702" cy="1394084"/>
          </a:xfrm>
          <a:prstGeom prst="teardrop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শিখণফল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66873" y="1103216"/>
            <a:ext cx="3672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শিক্ষার্থীরা-----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97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D6BE329-78A2-4278-806C-AC0A618F5D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6D6BE329-78A2-4278-806C-AC0A618F5D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dgm id="{6D6BE329-78A2-4278-806C-AC0A618F5D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6D6BE329-78A2-4278-806C-AC0A618F5D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F31E7AC-5F5F-43F0-BC67-8F4CC6EE4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graphicEl>
                                              <a:dgm id="{3F31E7AC-5F5F-43F0-BC67-8F4CC6EE4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3F31E7AC-5F5F-43F0-BC67-8F4CC6EE4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3F31E7AC-5F5F-43F0-BC67-8F4CC6EE4F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FE80B6-E8FD-4578-B9B4-7CC08FAA5A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graphicEl>
                                              <a:dgm id="{04FE80B6-E8FD-4578-B9B4-7CC08FAA5A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dgm id="{04FE80B6-E8FD-4578-B9B4-7CC08FAA5A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graphicEl>
                                              <a:dgm id="{04FE80B6-E8FD-4578-B9B4-7CC08FAA5A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F86454-8BC6-42B0-B055-A45CA2C5C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graphicEl>
                                              <a:dgm id="{77F86454-8BC6-42B0-B055-A45CA2C5C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graphicEl>
                                              <a:dgm id="{77F86454-8BC6-42B0-B055-A45CA2C5C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dgm id="{77F86454-8BC6-42B0-B055-A45CA2C5C0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5DAC7AE-FAD3-427B-8AA2-FE4B52AEB4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graphicEl>
                                              <a:dgm id="{95DAC7AE-FAD3-427B-8AA2-FE4B52AEB4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graphicEl>
                                              <a:dgm id="{95DAC7AE-FAD3-427B-8AA2-FE4B52AEB4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graphicEl>
                                              <a:dgm id="{95DAC7AE-FAD3-427B-8AA2-FE4B52AEB4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18FDA8-9BC9-4924-8278-9643BD842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graphicEl>
                                              <a:dgm id="{6018FDA8-9BC9-4924-8278-9643BD842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graphicEl>
                                              <a:dgm id="{6018FDA8-9BC9-4924-8278-9643BD842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graphicEl>
                                              <a:dgm id="{6018FDA8-9BC9-4924-8278-9643BD842D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D23D36-CF4B-4525-A870-E6C1CEC6BC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>
                                            <p:graphicEl>
                                              <a:dgm id="{8CD23D36-CF4B-4525-A870-E6C1CEC6BC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graphicEl>
                                              <a:dgm id="{8CD23D36-CF4B-4525-A870-E6C1CEC6BC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graphicEl>
                                              <a:dgm id="{8CD23D36-CF4B-4525-A870-E6C1CEC6BC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5B34AA1-085C-4FB6-98F1-70905B1F3C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>
                                            <p:graphicEl>
                                              <a:dgm id="{75B34AA1-085C-4FB6-98F1-70905B1F3C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graphicEl>
                                              <a:dgm id="{75B34AA1-085C-4FB6-98F1-70905B1F3C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>
                                            <p:graphicEl>
                                              <a:dgm id="{75B34AA1-085C-4FB6-98F1-70905B1F3C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9873580-CA79-4E43-9448-7AC735121E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>
                                            <p:graphicEl>
                                              <a:dgm id="{59873580-CA79-4E43-9448-7AC735121E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graphicEl>
                                              <a:dgm id="{59873580-CA79-4E43-9448-7AC735121E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>
                                            <p:graphicEl>
                                              <a:dgm id="{59873580-CA79-4E43-9448-7AC735121E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39E32E7-F85F-470C-820A-9AE2A0F1E4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>
                                            <p:graphicEl>
                                              <a:dgm id="{639E32E7-F85F-470C-820A-9AE2A0F1E4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>
                                            <p:graphicEl>
                                              <a:dgm id="{639E32E7-F85F-470C-820A-9AE2A0F1E4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">
                                            <p:graphicEl>
                                              <a:dgm id="{639E32E7-F85F-470C-820A-9AE2A0F1E4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F9A0D6D-8507-4C92-8C00-5DB847C2FE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>
                                            <p:graphicEl>
                                              <a:dgm id="{1F9A0D6D-8507-4C92-8C00-5DB847C2FE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">
                                            <p:graphicEl>
                                              <a:dgm id="{1F9A0D6D-8507-4C92-8C00-5DB847C2FE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">
                                            <p:graphicEl>
                                              <a:dgm id="{1F9A0D6D-8507-4C92-8C00-5DB847C2FE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0"/>
                            </p:stCondLst>
                            <p:childTnLst>
                              <p:par>
                                <p:cTn id="8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17607FC-66F9-443F-8205-4208E4FF7B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">
                                            <p:graphicEl>
                                              <a:dgm id="{C17607FC-66F9-443F-8205-4208E4FF7B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>
                                            <p:graphicEl>
                                              <a:dgm id="{C17607FC-66F9-443F-8205-4208E4FF7B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">
                                            <p:graphicEl>
                                              <a:dgm id="{C17607FC-66F9-443F-8205-4208E4FF7B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000"/>
                            </p:stCondLst>
                            <p:childTnLst>
                              <p:par>
                                <p:cTn id="9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0B4A691-5809-4739-B39A-07D2E95E05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">
                                            <p:graphicEl>
                                              <a:dgm id="{90B4A691-5809-4739-B39A-07D2E95E05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">
                                            <p:graphicEl>
                                              <a:dgm id="{90B4A691-5809-4739-B39A-07D2E95E05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">
                                            <p:graphicEl>
                                              <a:dgm id="{90B4A691-5809-4739-B39A-07D2E95E05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6533C4F-8D11-45A9-93CE-0AC3B96F8D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">
                                            <p:graphicEl>
                                              <a:dgm id="{06533C4F-8D11-45A9-93CE-0AC3B96F8D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">
                                            <p:graphicEl>
                                              <a:dgm id="{06533C4F-8D11-45A9-93CE-0AC3B96F8D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">
                                            <p:graphicEl>
                                              <a:dgm id="{06533C4F-8D11-45A9-93CE-0AC3B96F8D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B3729E-B07D-473E-B148-F994753B22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">
                                            <p:graphicEl>
                                              <a:dgm id="{42B3729E-B07D-473E-B148-F994753B22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">
                                            <p:graphicEl>
                                              <a:dgm id="{42B3729E-B07D-473E-B148-F994753B22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">
                                            <p:graphicEl>
                                              <a:dgm id="{42B3729E-B07D-473E-B148-F994753B22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9500"/>
                            </p:stCondLst>
                            <p:childTnLst>
                              <p:par>
                                <p:cTn id="1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8835824-AE72-4167-A237-7B6F878CF1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">
                                            <p:graphicEl>
                                              <a:dgm id="{D8835824-AE72-4167-A237-7B6F878CF1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">
                                            <p:graphicEl>
                                              <a:dgm id="{D8835824-AE72-4167-A237-7B6F878CF1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">
                                            <p:graphicEl>
                                              <a:dgm id="{D8835824-AE72-4167-A237-7B6F878CF1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34B734-D27B-4706-BD76-3931C523A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">
                                            <p:graphicEl>
                                              <a:dgm id="{0A34B734-D27B-4706-BD76-3931C523A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">
                                            <p:graphicEl>
                                              <a:dgm id="{0A34B734-D27B-4706-BD76-3931C523A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">
                                            <p:graphicEl>
                                              <a:dgm id="{0A34B734-D27B-4706-BD76-3931C523AE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9173603-D581-4C9F-B28B-5F912B73B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">
                                            <p:graphicEl>
                                              <a:dgm id="{99173603-D581-4C9F-B28B-5F912B73B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">
                                            <p:graphicEl>
                                              <a:dgm id="{99173603-D581-4C9F-B28B-5F912B73B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">
                                            <p:graphicEl>
                                              <a:dgm id="{99173603-D581-4C9F-B28B-5F912B73B8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ACC328B-A187-4BA0-B10A-1F251D702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">
                                            <p:graphicEl>
                                              <a:dgm id="{4ACC328B-A187-4BA0-B10A-1F251D702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">
                                            <p:graphicEl>
                                              <a:dgm id="{4ACC328B-A187-4BA0-B10A-1F251D702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">
                                            <p:graphicEl>
                                              <a:dgm id="{4ACC328B-A187-4BA0-B10A-1F251D7022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889794-8917-4A2C-8403-30CB88B5B1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">
                                            <p:graphicEl>
                                              <a:dgm id="{2A889794-8917-4A2C-8403-30CB88B5B1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">
                                            <p:graphicEl>
                                              <a:dgm id="{2A889794-8917-4A2C-8403-30CB88B5B1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">
                                            <p:graphicEl>
                                              <a:dgm id="{2A889794-8917-4A2C-8403-30CB88B5B1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AB826A3-269E-4F9A-959D-187FB324A0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">
                                            <p:graphicEl>
                                              <a:dgm id="{1AB826A3-269E-4F9A-959D-187FB324A0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">
                                            <p:graphicEl>
                                              <a:dgm id="{1AB826A3-269E-4F9A-959D-187FB324A0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">
                                            <p:graphicEl>
                                              <a:dgm id="{1AB826A3-269E-4F9A-959D-187FB324A0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4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67B59D5-E304-4DE8-9906-371776AD94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6">
                                            <p:graphicEl>
                                              <a:dgm id="{867B59D5-E304-4DE8-9906-371776AD94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">
                                            <p:graphicEl>
                                              <a:dgm id="{867B59D5-E304-4DE8-9906-371776AD94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">
                                            <p:graphicEl>
                                              <a:dgm id="{867B59D5-E304-4DE8-9906-371776AD94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5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55BB055-1FFF-4FB0-A2EB-2A4447A3EB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">
                                            <p:graphicEl>
                                              <a:dgm id="{455BB055-1FFF-4FB0-A2EB-2A4447A3EB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6">
                                            <p:graphicEl>
                                              <a:dgm id="{455BB055-1FFF-4FB0-A2EB-2A4447A3EB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">
                                            <p:graphicEl>
                                              <a:dgm id="{455BB055-1FFF-4FB0-A2EB-2A4447A3EB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6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ED64466-2A7E-43BB-8CC7-D784BC1FB1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6">
                                            <p:graphicEl>
                                              <a:dgm id="{FED64466-2A7E-43BB-8CC7-D784BC1FB1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6">
                                            <p:graphicEl>
                                              <a:dgm id="{FED64466-2A7E-43BB-8CC7-D784BC1FB1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">
                                            <p:graphicEl>
                                              <a:dgm id="{FED64466-2A7E-43BB-8CC7-D784BC1FB1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6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1A50C81-B475-441E-A21A-AEB4C44DC0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">
                                            <p:graphicEl>
                                              <a:dgm id="{B1A50C81-B475-441E-A21A-AEB4C44DC0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">
                                            <p:graphicEl>
                                              <a:dgm id="{B1A50C81-B475-441E-A21A-AEB4C44DC0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">
                                            <p:graphicEl>
                                              <a:dgm id="{B1A50C81-B475-441E-A21A-AEB4C44DC0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4500"/>
                            </p:stCondLst>
                            <p:childTnLst>
                              <p:par>
                                <p:cTn id="17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F75591B-039F-4D00-998A-A5D7721AC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">
                                            <p:graphicEl>
                                              <a:dgm id="{DF75591B-039F-4D00-998A-A5D7721AC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6">
                                            <p:graphicEl>
                                              <a:dgm id="{DF75591B-039F-4D00-998A-A5D7721AC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6">
                                            <p:graphicEl>
                                              <a:dgm id="{DF75591B-039F-4D00-998A-A5D7721ACC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879F621-66FC-42B5-AFD7-8C5DAC90DA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6">
                                            <p:graphicEl>
                                              <a:dgm id="{8879F621-66FC-42B5-AFD7-8C5DAC90DA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6">
                                            <p:graphicEl>
                                              <a:dgm id="{8879F621-66FC-42B5-AFD7-8C5DAC90DA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6">
                                            <p:graphicEl>
                                              <a:dgm id="{8879F621-66FC-42B5-AFD7-8C5DAC90DA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573206"/>
            <a:ext cx="48040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চিত্রগুলি লক্ষ কর সবাই-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4" t="2660" r="38476" b="31502"/>
          <a:stretch/>
        </p:blipFill>
        <p:spPr>
          <a:xfrm>
            <a:off x="1798875" y="1552255"/>
            <a:ext cx="2088108" cy="20795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850" y="1666702"/>
            <a:ext cx="1850622" cy="1850622"/>
          </a:xfrm>
          <a:prstGeom prst="rect">
            <a:avLst/>
          </a:prstGeom>
        </p:spPr>
      </p:pic>
      <p:sp>
        <p:nvSpPr>
          <p:cNvPr id="4" name="AutoShape 2" descr="চীন কাস্টমাইজড ডিজিটাল নন-যোগাযোগ আইআর ইনফ্রারেড থার্মোমিটার তাপমাত্রা  পরিমাপ বন্দুক প্রস্তুতকারী, সরবরাহকারী - কারখানার সরাসরি পাইকার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851" y="1505574"/>
            <a:ext cx="2060230" cy="20602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99668" y="3631772"/>
            <a:ext cx="1757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 পরিমাপ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68878" y="3631772"/>
            <a:ext cx="2227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 পরিমাপ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2073" y="3610546"/>
            <a:ext cx="1757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ভর পরিমাপ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64854" y="4372145"/>
            <a:ext cx="7376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রাশিগুলো পরিমাপের জন্য কি দিক এর প্রয়োজন আছে?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2073" y="4589298"/>
            <a:ext cx="1757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উত্তর- না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08684" y="4486593"/>
            <a:ext cx="3720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এগুলোকে স্কেলার রাশি বলে।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316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1" grpId="1"/>
      <p:bldP spid="12" grpId="0"/>
      <p:bldP spid="12" grpId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672" y="2124761"/>
            <a:ext cx="3481743" cy="26078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32" y="2835108"/>
            <a:ext cx="2143125" cy="2143125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1865194" y="1445425"/>
            <a:ext cx="2608287" cy="1631628"/>
          </a:xfrm>
          <a:prstGeom prst="wedgeEllipse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লোকটি কোথায় আছে?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89862" y="582537"/>
            <a:ext cx="3985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লক্ষ্য করঃ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36757" y="4732573"/>
            <a:ext cx="67940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যদি বলা হয় ২০ মিটার দূরে,তাহলে লোকটিকে কি খুঁজে  পাওয়া যাবে? নিশ্চয় না।এর জন্য প্রয়োজন দিকের। সুতরাং সরণ একটি ভেক্টর রাশি।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7" t="1194" r="29326" b="7263"/>
          <a:stretch/>
        </p:blipFill>
        <p:spPr>
          <a:xfrm>
            <a:off x="5241776" y="1391370"/>
            <a:ext cx="1092029" cy="33713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67050" y="4994274"/>
            <a:ext cx="4533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অনুরুপভাবে, ওজন একটি ভেক্টর রাশি।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292862" y="2012528"/>
            <a:ext cx="0" cy="1214651"/>
          </a:xfrm>
          <a:prstGeom prst="straightConnector1">
            <a:avLst/>
          </a:prstGeom>
          <a:ln w="28575">
            <a:solidFill>
              <a:srgbClr val="521E0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6655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48148E-6 L 0.43268 0.00579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28" y="2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2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8 0.04375 L 0.00261 0.2588 " pathEditMode="fixed" rAng="0" ptsTypes="AA">
                                      <p:cBhvr>
                                        <p:cTn id="4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7" grpId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7-Point Star 2"/>
          <p:cNvSpPr/>
          <p:nvPr/>
        </p:nvSpPr>
        <p:spPr>
          <a:xfrm>
            <a:off x="4759376" y="269821"/>
            <a:ext cx="1349114" cy="1349117"/>
          </a:xfrm>
          <a:prstGeom prst="star7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7-Point Star 1"/>
          <p:cNvSpPr/>
          <p:nvPr/>
        </p:nvSpPr>
        <p:spPr>
          <a:xfrm>
            <a:off x="4676929" y="322287"/>
            <a:ext cx="1514007" cy="1244184"/>
          </a:xfrm>
          <a:prstGeom prst="star7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Explosion 2 3"/>
          <p:cNvSpPr/>
          <p:nvPr/>
        </p:nvSpPr>
        <p:spPr>
          <a:xfrm>
            <a:off x="9248932" y="771993"/>
            <a:ext cx="2533337" cy="1693890"/>
          </a:xfrm>
          <a:prstGeom prst="irregularSeal2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সময়-৫মিনিট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39201" y="3507475"/>
            <a:ext cx="62097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স্কেলার রাশির ও ভেক্টর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রাশির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সংজ্ঞা দাও।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807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0.1125 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25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11022E-16 3.7037E-7 L 1.11022E-16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9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407</Words>
  <Application>Microsoft Office PowerPoint</Application>
  <PresentationFormat>Widescreen</PresentationFormat>
  <Paragraphs>68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Algerian</vt:lpstr>
      <vt:lpstr>Arial</vt:lpstr>
      <vt:lpstr>Calibri</vt:lpstr>
      <vt:lpstr>Calibri Light</vt:lpstr>
      <vt:lpstr>Cambria Math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85</cp:revision>
  <dcterms:created xsi:type="dcterms:W3CDTF">2020-05-20T01:34:36Z</dcterms:created>
  <dcterms:modified xsi:type="dcterms:W3CDTF">2023-02-18T06:30:40Z</dcterms:modified>
</cp:coreProperties>
</file>