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57" r:id="rId4"/>
    <p:sldId id="265" r:id="rId5"/>
    <p:sldId id="269" r:id="rId6"/>
    <p:sldId id="266" r:id="rId7"/>
    <p:sldId id="259" r:id="rId8"/>
    <p:sldId id="260" r:id="rId9"/>
    <p:sldId id="261" r:id="rId10"/>
    <p:sldId id="258" r:id="rId11"/>
    <p:sldId id="262" r:id="rId12"/>
    <p:sldId id="278" r:id="rId13"/>
    <p:sldId id="263" r:id="rId14"/>
    <p:sldId id="267" r:id="rId15"/>
    <p:sldId id="283" r:id="rId16"/>
    <p:sldId id="284" r:id="rId17"/>
    <p:sldId id="285" r:id="rId18"/>
    <p:sldId id="268" r:id="rId19"/>
    <p:sldId id="271" r:id="rId20"/>
    <p:sldId id="277" r:id="rId21"/>
    <p:sldId id="280" r:id="rId22"/>
    <p:sldId id="279" r:id="rId23"/>
    <p:sldId id="281" r:id="rId24"/>
    <p:sldId id="273" r:id="rId25"/>
    <p:sldId id="272" r:id="rId26"/>
    <p:sldId id="286" r:id="rId27"/>
    <p:sldId id="274" r:id="rId28"/>
    <p:sldId id="282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4E49A-3914-4738-8DF5-21FCE6A9562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2B51E5-60FD-4A52-847F-730A9CA43303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endParaRPr lang="en-GB" dirty="0" smtClean="0">
            <a:solidFill>
              <a:srgbClr val="0070C0"/>
            </a:solidFill>
          </a:endParaRPr>
        </a:p>
        <a:p>
          <a:r>
            <a:rPr lang="en-GB" dirty="0" err="1" smtClean="0"/>
            <a:t>স্বাগতম</a:t>
          </a:r>
          <a:endParaRPr lang="en-GB" dirty="0" smtClean="0"/>
        </a:p>
        <a:p>
          <a:endParaRPr lang="en-GB" dirty="0"/>
        </a:p>
      </dgm:t>
    </dgm:pt>
    <dgm:pt modelId="{B07F37E1-F0BB-45C4-87D5-FA4403CB3150}" type="parTrans" cxnId="{C360685B-8144-492E-B3F6-B87F9D8F93C6}">
      <dgm:prSet/>
      <dgm:spPr/>
      <dgm:t>
        <a:bodyPr/>
        <a:lstStyle/>
        <a:p>
          <a:endParaRPr lang="en-GB"/>
        </a:p>
      </dgm:t>
    </dgm:pt>
    <dgm:pt modelId="{D4889405-8F5B-411F-802A-43A834973CCA}" type="sibTrans" cxnId="{C360685B-8144-492E-B3F6-B87F9D8F93C6}">
      <dgm:prSet/>
      <dgm:spPr/>
      <dgm:t>
        <a:bodyPr/>
        <a:lstStyle/>
        <a:p>
          <a:endParaRPr lang="en-GB"/>
        </a:p>
      </dgm:t>
    </dgm:pt>
    <dgm:pt modelId="{BF5B260C-9620-4BA5-8065-5F29C6095F0B}">
      <dgm:prSet/>
      <dgm:spPr/>
      <dgm:t>
        <a:bodyPr/>
        <a:lstStyle/>
        <a:p>
          <a:endParaRPr lang="en-GB"/>
        </a:p>
      </dgm:t>
    </dgm:pt>
    <dgm:pt modelId="{3F51352E-58EA-44D8-81A3-470933675239}" type="parTrans" cxnId="{CD1DA2E0-D8A1-4F86-8D4F-2D540AA6C283}">
      <dgm:prSet/>
      <dgm:spPr/>
      <dgm:t>
        <a:bodyPr/>
        <a:lstStyle/>
        <a:p>
          <a:endParaRPr lang="en-GB"/>
        </a:p>
      </dgm:t>
    </dgm:pt>
    <dgm:pt modelId="{17E9ACA7-3AAD-43DF-B4C9-FEDE620B3A26}" type="sibTrans" cxnId="{CD1DA2E0-D8A1-4F86-8D4F-2D540AA6C283}">
      <dgm:prSet/>
      <dgm:spPr/>
      <dgm:t>
        <a:bodyPr/>
        <a:lstStyle/>
        <a:p>
          <a:endParaRPr lang="en-GB"/>
        </a:p>
      </dgm:t>
    </dgm:pt>
    <dgm:pt modelId="{F699584E-BE81-4736-9A25-115F2621D765}" type="pres">
      <dgm:prSet presAssocID="{9FF4E49A-3914-4738-8DF5-21FCE6A956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BAB8FC-1841-4C8F-A07D-10D75947F172}" type="pres">
      <dgm:prSet presAssocID="{9FF4E49A-3914-4738-8DF5-21FCE6A95620}" presName="radial" presStyleCnt="0">
        <dgm:presLayoutVars>
          <dgm:animLvl val="ctr"/>
        </dgm:presLayoutVars>
      </dgm:prSet>
      <dgm:spPr/>
    </dgm:pt>
    <dgm:pt modelId="{16068580-1943-40C3-BEF8-DEAD28149DCB}" type="pres">
      <dgm:prSet presAssocID="{7A2B51E5-60FD-4A52-847F-730A9CA43303}" presName="centerShape" presStyleLbl="vennNode1" presStyleIdx="0" presStyleCnt="1" custLinFactNeighborX="0" custLinFactNeighborY="6506"/>
      <dgm:spPr/>
      <dgm:t>
        <a:bodyPr/>
        <a:lstStyle/>
        <a:p>
          <a:endParaRPr lang="en-GB"/>
        </a:p>
      </dgm:t>
    </dgm:pt>
  </dgm:ptLst>
  <dgm:cxnLst>
    <dgm:cxn modelId="{CD1DA2E0-D8A1-4F86-8D4F-2D540AA6C283}" srcId="{9FF4E49A-3914-4738-8DF5-21FCE6A95620}" destId="{BF5B260C-9620-4BA5-8065-5F29C6095F0B}" srcOrd="1" destOrd="0" parTransId="{3F51352E-58EA-44D8-81A3-470933675239}" sibTransId="{17E9ACA7-3AAD-43DF-B4C9-FEDE620B3A26}"/>
    <dgm:cxn modelId="{0353319A-2392-446E-B07D-B300F6AD6A70}" type="presOf" srcId="{9FF4E49A-3914-4738-8DF5-21FCE6A95620}" destId="{F699584E-BE81-4736-9A25-115F2621D765}" srcOrd="0" destOrd="0" presId="urn:microsoft.com/office/officeart/2005/8/layout/radial3"/>
    <dgm:cxn modelId="{9C3F8E00-5E37-4726-8E6A-BB432A7652B6}" type="presOf" srcId="{7A2B51E5-60FD-4A52-847F-730A9CA43303}" destId="{16068580-1943-40C3-BEF8-DEAD28149DCB}" srcOrd="0" destOrd="0" presId="urn:microsoft.com/office/officeart/2005/8/layout/radial3"/>
    <dgm:cxn modelId="{C360685B-8144-492E-B3F6-B87F9D8F93C6}" srcId="{9FF4E49A-3914-4738-8DF5-21FCE6A95620}" destId="{7A2B51E5-60FD-4A52-847F-730A9CA43303}" srcOrd="0" destOrd="0" parTransId="{B07F37E1-F0BB-45C4-87D5-FA4403CB3150}" sibTransId="{D4889405-8F5B-411F-802A-43A834973CCA}"/>
    <dgm:cxn modelId="{AE71BF8A-CE92-4AE2-986D-2AC35FA3DD31}" type="presParOf" srcId="{F699584E-BE81-4736-9A25-115F2621D765}" destId="{07BAB8FC-1841-4C8F-A07D-10D75947F172}" srcOrd="0" destOrd="0" presId="urn:microsoft.com/office/officeart/2005/8/layout/radial3"/>
    <dgm:cxn modelId="{3A056558-16C9-47D3-83A2-1B0B9AC7667C}" type="presParOf" srcId="{07BAB8FC-1841-4C8F-A07D-10D75947F172}" destId="{16068580-1943-40C3-BEF8-DEAD28149DCB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CE68D-02C4-4003-80BE-45C0C24100F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5C4F6E49-393B-4607-B5EC-2B3A8A51E93C}" type="pres">
      <dgm:prSet presAssocID="{F90CE68D-02C4-4003-80BE-45C0C24100F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E8D3192A-31E8-4176-9902-E4AF2AED2EED}" type="presOf" srcId="{F90CE68D-02C4-4003-80BE-45C0C24100F0}" destId="{5C4F6E49-393B-4607-B5EC-2B3A8A51E93C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68580-1943-40C3-BEF8-DEAD28149DCB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0" kern="1200" dirty="0" smtClean="0">
            <a:solidFill>
              <a:srgbClr val="0070C0"/>
            </a:solidFill>
          </a:endParaRP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kern="1200" dirty="0" err="1" smtClean="0"/>
            <a:t>স্বাগতম</a:t>
          </a:r>
          <a:endParaRPr lang="en-GB" sz="50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0" kern="1200" dirty="0"/>
        </a:p>
      </dsp:txBody>
      <dsp:txXfrm>
        <a:off x="1611159" y="595159"/>
        <a:ext cx="2873682" cy="287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4938-4269-4AA1-A3C1-78D15F658720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BC76A-0D54-4956-96CA-7FF49CF59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4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BC76A-0D54-4956-96CA-7FF49CF59BA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3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1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5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5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2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9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8B01-275D-4017-9BBE-F55E8BE757A7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1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jpeg"/><Relationship Id="rId9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10" Type="http://schemas.openxmlformats.org/officeDocument/2006/relationships/image" Target="../media/image51.jpeg"/><Relationship Id="rId4" Type="http://schemas.openxmlformats.org/officeDocument/2006/relationships/image" Target="../media/image46.jpg"/><Relationship Id="rId9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Sun 9"/>
            <p:cNvSpPr/>
            <p:nvPr/>
          </p:nvSpPr>
          <p:spPr>
            <a:xfrm>
              <a:off x="971600" y="476672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un 70"/>
            <p:cNvSpPr/>
            <p:nvPr/>
          </p:nvSpPr>
          <p:spPr>
            <a:xfrm>
              <a:off x="7236296" y="476672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Sun 71"/>
            <p:cNvSpPr/>
            <p:nvPr/>
          </p:nvSpPr>
          <p:spPr>
            <a:xfrm>
              <a:off x="899592" y="5373216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Sun 72"/>
            <p:cNvSpPr/>
            <p:nvPr/>
          </p:nvSpPr>
          <p:spPr>
            <a:xfrm>
              <a:off x="7380312" y="544522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99027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5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graphicEl>
                                              <a:dgm id="{16068580-1943-40C3-BEF8-DEAD28149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6068580-1943-40C3-BEF8-DEAD28149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6068580-1943-40C3-BEF8-DEAD28149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16068580-1943-40C3-BEF8-DEAD28149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05273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চলো</a:t>
            </a:r>
            <a:r>
              <a:rPr lang="en-GB" sz="2800" dirty="0" smtClean="0"/>
              <a:t>  </a:t>
            </a:r>
            <a:r>
              <a:rPr lang="en-GB" sz="2800" dirty="0" err="1" smtClean="0"/>
              <a:t>এখন</a:t>
            </a:r>
            <a:r>
              <a:rPr lang="en-GB" sz="2800" dirty="0" smtClean="0"/>
              <a:t> </a:t>
            </a:r>
            <a:r>
              <a:rPr lang="en-GB" sz="2800" dirty="0" err="1" smtClean="0"/>
              <a:t>আমরা</a:t>
            </a:r>
            <a:r>
              <a:rPr lang="en-GB" sz="2800" dirty="0" smtClean="0"/>
              <a:t> </a:t>
            </a:r>
            <a:r>
              <a:rPr lang="en-GB" sz="2800" dirty="0" err="1" smtClean="0"/>
              <a:t>একটি</a:t>
            </a:r>
            <a:endParaRPr lang="en-GB" sz="2800" dirty="0" smtClean="0"/>
          </a:p>
          <a:p>
            <a:r>
              <a:rPr lang="en-GB" sz="2800" dirty="0" err="1" smtClean="0"/>
              <a:t>ব্যায়াম</a:t>
            </a:r>
            <a:r>
              <a:rPr lang="en-GB" sz="2800" dirty="0" smtClean="0"/>
              <a:t> </a:t>
            </a:r>
            <a:r>
              <a:rPr lang="en-GB" sz="2800" dirty="0" err="1" smtClean="0"/>
              <a:t>করি</a:t>
            </a:r>
            <a:r>
              <a:rPr lang="en-GB" sz="2800" dirty="0" smtClean="0"/>
              <a:t> </a:t>
            </a:r>
            <a:r>
              <a:rPr lang="en-GB" sz="2800" dirty="0" err="1" smtClean="0"/>
              <a:t>সবাই</a:t>
            </a:r>
            <a:r>
              <a:rPr lang="en-GB" sz="2800" dirty="0" smtClean="0"/>
              <a:t> </a:t>
            </a:r>
            <a:r>
              <a:rPr lang="en-GB" sz="2800" dirty="0" err="1" smtClean="0"/>
              <a:t>মিলে</a:t>
            </a:r>
            <a:r>
              <a:rPr lang="en-GB" sz="2800" dirty="0" smtClean="0"/>
              <a:t>।</a:t>
            </a:r>
            <a:endParaRPr lang="en-GB" sz="28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1681" y="1441560"/>
            <a:ext cx="6039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দৈনন্দিন</a:t>
            </a:r>
            <a:r>
              <a:rPr lang="en-GB" dirty="0" smtClean="0"/>
              <a:t> </a:t>
            </a:r>
            <a:r>
              <a:rPr lang="en-GB" dirty="0" err="1" smtClean="0"/>
              <a:t>কাজ,স্বাস্থ্যবৃক্ষ,আমার</a:t>
            </a:r>
            <a:r>
              <a:rPr lang="en-GB" dirty="0" smtClean="0"/>
              <a:t> </a:t>
            </a:r>
            <a:r>
              <a:rPr lang="en-GB" dirty="0" err="1" smtClean="0"/>
              <a:t>উপহার,অনুভূতি,শরীরের</a:t>
            </a:r>
            <a:r>
              <a:rPr lang="en-GB" dirty="0" smtClean="0"/>
              <a:t> </a:t>
            </a:r>
            <a:r>
              <a:rPr lang="en-GB" dirty="0" err="1" smtClean="0"/>
              <a:t>যত্ন</a:t>
            </a:r>
            <a:r>
              <a:rPr lang="en-GB" dirty="0" smtClean="0"/>
              <a:t>, </a:t>
            </a:r>
            <a:r>
              <a:rPr lang="en-GB" dirty="0" err="1" smtClean="0"/>
              <a:t>মনের</a:t>
            </a:r>
            <a:r>
              <a:rPr lang="en-GB" dirty="0" smtClean="0"/>
              <a:t> </a:t>
            </a:r>
            <a:r>
              <a:rPr lang="en-GB" dirty="0" err="1" smtClean="0"/>
              <a:t>যত্ন</a:t>
            </a:r>
            <a:r>
              <a:rPr lang="en-GB" dirty="0" smtClean="0"/>
              <a:t>, </a:t>
            </a:r>
            <a:r>
              <a:rPr lang="en-GB" dirty="0" err="1" smtClean="0"/>
              <a:t>নিরাপদ</a:t>
            </a:r>
            <a:r>
              <a:rPr lang="en-GB" dirty="0" smtClean="0"/>
              <a:t> </a:t>
            </a:r>
            <a:r>
              <a:rPr lang="en-GB" dirty="0" err="1" smtClean="0"/>
              <a:t>থাকি,বয়ঃসন্ধিকাল,ব্যাক্তিগত</a:t>
            </a:r>
            <a:r>
              <a:rPr lang="en-GB" dirty="0" smtClean="0"/>
              <a:t> </a:t>
            </a:r>
            <a:r>
              <a:rPr lang="en-GB" dirty="0" err="1" smtClean="0"/>
              <a:t>স্বাস্থ্য</a:t>
            </a:r>
            <a:r>
              <a:rPr lang="en-GB" dirty="0" smtClean="0"/>
              <a:t>  </a:t>
            </a:r>
            <a:r>
              <a:rPr lang="en-GB" dirty="0" err="1" smtClean="0"/>
              <a:t>পরিচ্ছন্ন,খেলাধুলা,ব্যায়াম,রোগপ্রতিরোধ</a:t>
            </a:r>
            <a:r>
              <a:rPr lang="en-GB" dirty="0" smtClean="0"/>
              <a:t>, </a:t>
            </a:r>
            <a:r>
              <a:rPr lang="en-GB" dirty="0" err="1" smtClean="0"/>
              <a:t>বিষয়</a:t>
            </a:r>
            <a:r>
              <a:rPr lang="en-GB" dirty="0" smtClean="0"/>
              <a:t> </a:t>
            </a:r>
            <a:r>
              <a:rPr lang="en-GB" dirty="0" err="1" smtClean="0"/>
              <a:t>বাস্তব</a:t>
            </a:r>
            <a:r>
              <a:rPr lang="en-GB" dirty="0" smtClean="0"/>
              <a:t> </a:t>
            </a:r>
            <a:r>
              <a:rPr lang="en-GB" dirty="0" err="1" smtClean="0"/>
              <a:t>জ্ঞান,প্রতিফলন</a:t>
            </a:r>
            <a:r>
              <a:rPr lang="en-GB" dirty="0" smtClean="0"/>
              <a:t> </a:t>
            </a:r>
            <a:r>
              <a:rPr lang="en-GB" dirty="0" err="1" smtClean="0"/>
              <a:t>পর্যবেক্ষণ</a:t>
            </a:r>
            <a:r>
              <a:rPr lang="en-GB" dirty="0" smtClean="0"/>
              <a:t> , </a:t>
            </a:r>
            <a:r>
              <a:rPr lang="en-GB" dirty="0" err="1" smtClean="0"/>
              <a:t>বিমূর্তধারণায়ন</a:t>
            </a:r>
            <a:r>
              <a:rPr lang="en-GB" dirty="0" smtClean="0"/>
              <a:t>   </a:t>
            </a:r>
            <a:r>
              <a:rPr lang="en-GB" dirty="0" err="1" smtClean="0"/>
              <a:t>বিষয়</a:t>
            </a:r>
            <a:r>
              <a:rPr lang="en-GB" dirty="0" smtClean="0"/>
              <a:t> </a:t>
            </a:r>
            <a:r>
              <a:rPr lang="en-GB" dirty="0" err="1" smtClean="0"/>
              <a:t>জ্ঞান</a:t>
            </a:r>
            <a:r>
              <a:rPr lang="en-GB" dirty="0" smtClean="0"/>
              <a:t> </a:t>
            </a:r>
            <a:r>
              <a:rPr lang="en-GB" dirty="0" err="1" smtClean="0"/>
              <a:t>অর্জিত</a:t>
            </a:r>
            <a:r>
              <a:rPr lang="en-GB" dirty="0" smtClean="0"/>
              <a:t> </a:t>
            </a:r>
            <a:r>
              <a:rPr lang="en-GB" dirty="0" err="1" smtClean="0"/>
              <a:t>হয়</a:t>
            </a:r>
            <a:r>
              <a:rPr lang="en-GB" dirty="0" smtClean="0"/>
              <a:t>।</a:t>
            </a:r>
            <a:endParaRPr lang="en-GB" dirty="0"/>
          </a:p>
        </p:txBody>
      </p:sp>
      <p:sp>
        <p:nvSpPr>
          <p:cNvPr id="7" name="Sun 6"/>
          <p:cNvSpPr/>
          <p:nvPr/>
        </p:nvSpPr>
        <p:spPr>
          <a:xfrm>
            <a:off x="1054481" y="527160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n 7"/>
          <p:cNvSpPr/>
          <p:nvPr/>
        </p:nvSpPr>
        <p:spPr>
          <a:xfrm>
            <a:off x="7164288" y="571500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n 8"/>
          <p:cNvSpPr/>
          <p:nvPr/>
        </p:nvSpPr>
        <p:spPr>
          <a:xfrm>
            <a:off x="7094131" y="5336341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n 10"/>
          <p:cNvSpPr/>
          <p:nvPr/>
        </p:nvSpPr>
        <p:spPr>
          <a:xfrm>
            <a:off x="1016932" y="5336341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96258"/>
            <a:ext cx="5256583" cy="3239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1503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2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9807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প্রয়োজনীয়</a:t>
            </a:r>
            <a:r>
              <a:rPr lang="en-GB" dirty="0" smtClean="0"/>
              <a:t> </a:t>
            </a:r>
            <a:r>
              <a:rPr lang="en-GB" dirty="0" err="1" smtClean="0"/>
              <a:t>উপকরণঃ</a:t>
            </a:r>
            <a:r>
              <a:rPr lang="en-GB" dirty="0" smtClean="0"/>
              <a:t>-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40" y="1556791"/>
            <a:ext cx="3852000" cy="45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1137320" y="530091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n 4"/>
          <p:cNvSpPr/>
          <p:nvPr/>
        </p:nvSpPr>
        <p:spPr>
          <a:xfrm>
            <a:off x="7164288" y="614705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83769" y="70257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স্বাস্থ্যমেলার</a:t>
            </a:r>
            <a:r>
              <a:rPr lang="en-GB" dirty="0" smtClean="0"/>
              <a:t> </a:t>
            </a:r>
            <a:r>
              <a:rPr lang="en-GB" dirty="0" err="1" smtClean="0"/>
              <a:t>শিক্ষার্থীদের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 err="1" smtClean="0"/>
              <a:t>করণীয়</a:t>
            </a:r>
            <a:r>
              <a:rPr lang="en-GB" dirty="0" smtClean="0"/>
              <a:t> </a:t>
            </a:r>
            <a:r>
              <a:rPr lang="en-GB" dirty="0" err="1" smtClean="0"/>
              <a:t>কাজ</a:t>
            </a:r>
            <a:r>
              <a:rPr lang="en-GB" dirty="0" smtClean="0"/>
              <a:t> ----।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8" y="1827312"/>
            <a:ext cx="6948000" cy="334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81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grpSp>
          <p:nvGrpSpPr>
            <p:cNvPr id="20" name="Group 19"/>
            <p:cNvGrpSpPr/>
            <p:nvPr/>
          </p:nvGrpSpPr>
          <p:grpSpPr>
            <a:xfrm>
              <a:off x="1" y="0"/>
              <a:ext cx="9144000" cy="6858000"/>
              <a:chOff x="1" y="0"/>
              <a:chExt cx="9144000" cy="6858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" y="0"/>
                <a:ext cx="9144000" cy="6858000"/>
                <a:chOff x="1" y="0"/>
                <a:chExt cx="9144000" cy="6858000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3347864" y="5157968"/>
                  <a:ext cx="282554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6000" dirty="0" err="1" smtClean="0"/>
                    <a:t>ধন্যবাদ</a:t>
                  </a:r>
                  <a:endParaRPr lang="en-GB" sz="6000" dirty="0"/>
                </a:p>
              </p:txBody>
            </p:sp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" y="0"/>
                  <a:ext cx="9144000" cy="6858000"/>
                </a:xfrm>
                <a:prstGeom prst="rect">
                  <a:avLst/>
                </a:prstGeom>
              </p:spPr>
            </p:pic>
            <p:sp>
              <p:nvSpPr>
                <p:cNvPr id="6" name="Sun 5"/>
                <p:cNvSpPr/>
                <p:nvPr/>
              </p:nvSpPr>
              <p:spPr>
                <a:xfrm>
                  <a:off x="1137320" y="530091"/>
                  <a:ext cx="914400" cy="914400"/>
                </a:xfrm>
                <a:prstGeom prst="sun">
                  <a:avLst/>
                </a:prstGeom>
                <a:solidFill>
                  <a:srgbClr val="FF0000"/>
                </a:solidFill>
                <a:ln w="762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Sun 6"/>
                <p:cNvSpPr/>
                <p:nvPr/>
              </p:nvSpPr>
              <p:spPr>
                <a:xfrm>
                  <a:off x="7092280" y="530091"/>
                  <a:ext cx="914400" cy="914400"/>
                </a:xfrm>
                <a:prstGeom prst="sun">
                  <a:avLst/>
                </a:prstGeom>
                <a:solidFill>
                  <a:srgbClr val="FF0000"/>
                </a:solidFill>
                <a:ln w="762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Sun 7"/>
                <p:cNvSpPr/>
                <p:nvPr/>
              </p:nvSpPr>
              <p:spPr>
                <a:xfrm>
                  <a:off x="1017005" y="5259231"/>
                  <a:ext cx="914400" cy="914400"/>
                </a:xfrm>
                <a:prstGeom prst="sun">
                  <a:avLst/>
                </a:prstGeom>
                <a:solidFill>
                  <a:srgbClr val="FF0000"/>
                </a:solidFill>
                <a:ln w="762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Sun 8"/>
                <p:cNvSpPr/>
                <p:nvPr/>
              </p:nvSpPr>
              <p:spPr>
                <a:xfrm>
                  <a:off x="7164288" y="5373216"/>
                  <a:ext cx="914400" cy="914400"/>
                </a:xfrm>
                <a:prstGeom prst="sun">
                  <a:avLst/>
                </a:prstGeom>
                <a:solidFill>
                  <a:srgbClr val="FF0000"/>
                </a:solidFill>
                <a:ln w="762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463768" y="5213140"/>
                  <a:ext cx="20885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err="1" smtClean="0"/>
                    <a:t>অনুভূতির</a:t>
                  </a:r>
                  <a:r>
                    <a:rPr lang="en-GB" dirty="0" smtClean="0"/>
                    <a:t> </a:t>
                  </a:r>
                  <a:r>
                    <a:rPr lang="en-GB" dirty="0" err="1" smtClean="0"/>
                    <a:t>বৈশিষ্ট্য</a:t>
                  </a:r>
                  <a:r>
                    <a:rPr lang="en-GB" dirty="0" smtClean="0"/>
                    <a:t> </a:t>
                  </a:r>
                  <a:endParaRPr lang="en-GB" dirty="0"/>
                </a:p>
              </p:txBody>
            </p: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435456" y="1575305"/>
                  <a:ext cx="4992000" cy="3744000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3211185" y="1062765"/>
                  <a:ext cx="3528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err="1" smtClean="0"/>
                    <a:t>সাধারণ</a:t>
                  </a:r>
                  <a:r>
                    <a:rPr lang="en-GB" dirty="0" smtClean="0"/>
                    <a:t> </a:t>
                  </a:r>
                  <a:r>
                    <a:rPr lang="en-GB" dirty="0" err="1" smtClean="0"/>
                    <a:t>তালিকা</a:t>
                  </a:r>
                  <a:r>
                    <a:rPr lang="en-GB" dirty="0" smtClean="0"/>
                    <a:t> </a:t>
                  </a:r>
                  <a:r>
                    <a:rPr lang="en-GB" dirty="0" err="1" smtClean="0"/>
                    <a:t>অনুসারে</a:t>
                  </a:r>
                  <a:r>
                    <a:rPr lang="en-GB" dirty="0" smtClean="0"/>
                    <a:t> </a:t>
                  </a:r>
                  <a:r>
                    <a:rPr lang="en-GB" dirty="0" err="1" smtClean="0"/>
                    <a:t>তথ্যাবলী</a:t>
                  </a:r>
                  <a:r>
                    <a:rPr lang="en-GB" dirty="0" smtClean="0"/>
                    <a:t>।</a:t>
                  </a:r>
                  <a:endParaRPr lang="en-GB" dirty="0"/>
                </a:p>
              </p:txBody>
            </p: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7320" y="987291"/>
                <a:ext cx="1922135" cy="258572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735" y="3573016"/>
                <a:ext cx="1974720" cy="237028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3457" y="927187"/>
                <a:ext cx="1601956" cy="16740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4888" y="2592000"/>
                <a:ext cx="1573200" cy="2805806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3935652" y="544518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স্বাস্থ্য</a:t>
              </a:r>
              <a:r>
                <a:rPr lang="en-GB" dirty="0" smtClean="0"/>
                <a:t> </a:t>
              </a:r>
              <a:r>
                <a:rPr lang="en-GB" dirty="0" err="1" smtClean="0"/>
                <a:t>মেলার</a:t>
              </a:r>
              <a:r>
                <a:rPr lang="en-GB" dirty="0" smtClean="0"/>
                <a:t>  </a:t>
              </a:r>
              <a:r>
                <a:rPr lang="en-GB" dirty="0" err="1" smtClean="0"/>
                <a:t>তথ্য</a:t>
              </a:r>
              <a:r>
                <a:rPr lang="en-GB" dirty="0" smtClean="0"/>
                <a:t> 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5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383" y="0"/>
            <a:ext cx="9144000" cy="6858000"/>
            <a:chOff x="28383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3" y="0"/>
              <a:ext cx="9144000" cy="6858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23928" y="66001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দলীয়</a:t>
              </a:r>
              <a:r>
                <a:rPr lang="en-GB" dirty="0" smtClean="0"/>
                <a:t> </a:t>
              </a:r>
              <a:r>
                <a:rPr lang="en-GB" dirty="0" err="1" smtClean="0"/>
                <a:t>কাজ</a:t>
              </a:r>
              <a:endParaRPr lang="en-GB" dirty="0"/>
            </a:p>
          </p:txBody>
        </p:sp>
        <p:sp>
          <p:nvSpPr>
            <p:cNvPr id="6" name="Sun 5"/>
            <p:cNvSpPr/>
            <p:nvPr/>
          </p:nvSpPr>
          <p:spPr>
            <a:xfrm>
              <a:off x="1137320" y="530091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un 6"/>
            <p:cNvSpPr/>
            <p:nvPr/>
          </p:nvSpPr>
          <p:spPr>
            <a:xfrm>
              <a:off x="7164288" y="556090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n 7"/>
            <p:cNvSpPr/>
            <p:nvPr/>
          </p:nvSpPr>
          <p:spPr>
            <a:xfrm>
              <a:off x="1090609" y="5301208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un 9"/>
            <p:cNvSpPr/>
            <p:nvPr/>
          </p:nvSpPr>
          <p:spPr>
            <a:xfrm>
              <a:off x="7164288" y="531548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0" y="1229008"/>
            <a:ext cx="6988079" cy="39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1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984776" cy="56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671250"/>
              <a:ext cx="3662695" cy="24904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87624" y="961564"/>
              <a:ext cx="704707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                    </a:t>
              </a:r>
              <a:r>
                <a:rPr lang="en-GB" sz="2400" dirty="0" err="1" smtClean="0"/>
                <a:t>স্বাস্থ্যমেলার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লিফলেট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বিতরণ</a:t>
              </a:r>
              <a:r>
                <a:rPr lang="en-GB" sz="2800" dirty="0" smtClean="0"/>
                <a:t>,</a:t>
              </a:r>
              <a:endParaRPr lang="en-GB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392" y="1673700"/>
              <a:ext cx="3403608" cy="24880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129054"/>
              <a:ext cx="7047071" cy="210825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131840" y="4725144"/>
              <a:ext cx="2880320" cy="1477328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স্বাস্থ্যমেলা</a:t>
              </a:r>
              <a:r>
                <a:rPr lang="en-GB" dirty="0" smtClean="0"/>
                <a:t> </a:t>
              </a:r>
              <a:r>
                <a:rPr lang="en-GB" dirty="0" err="1" smtClean="0"/>
                <a:t>স্বাস্থ্যমেলা</a:t>
              </a:r>
              <a:r>
                <a:rPr lang="en-GB" dirty="0" smtClean="0"/>
                <a:t> </a:t>
              </a:r>
              <a:r>
                <a:rPr lang="en-GB" dirty="0" err="1" smtClean="0"/>
                <a:t>স্বাস্থ্যমেলা</a:t>
              </a:r>
              <a:r>
                <a:rPr lang="en-GB" dirty="0" smtClean="0"/>
                <a:t> ৬ষ্ঠ </a:t>
              </a:r>
              <a:r>
                <a:rPr lang="en-GB" dirty="0" err="1" smtClean="0"/>
                <a:t>শ্রেণির</a:t>
              </a:r>
              <a:r>
                <a:rPr lang="en-GB" dirty="0" smtClean="0"/>
                <a:t> </a:t>
              </a:r>
              <a:r>
                <a:rPr lang="en-GB" dirty="0" err="1" smtClean="0"/>
                <a:t>শিক্ষার্থী,তাং</a:t>
              </a:r>
              <a:r>
                <a:rPr lang="en-GB" dirty="0" smtClean="0"/>
                <a:t> ২০/০২/২৩ </a:t>
              </a:r>
              <a:r>
                <a:rPr lang="en-GB" dirty="0" err="1" smtClean="0"/>
                <a:t>স্থান</a:t>
              </a:r>
              <a:r>
                <a:rPr lang="en-GB" dirty="0" smtClean="0"/>
                <a:t>, </a:t>
              </a:r>
              <a:r>
                <a:rPr lang="en-GB" dirty="0" err="1" smtClean="0"/>
                <a:t>গোয়ালপাড়া</a:t>
              </a:r>
              <a:r>
                <a:rPr lang="en-GB" dirty="0" smtClean="0"/>
                <a:t> </a:t>
              </a:r>
              <a:r>
                <a:rPr lang="en-GB" dirty="0" err="1" smtClean="0"/>
                <a:t>উচ্চবিদ্যালয়,ঠাকুরগাঁও</a:t>
              </a:r>
              <a:r>
                <a:rPr lang="en-GB" dirty="0" smtClean="0"/>
                <a:t>।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253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21000"/>
            <a:ext cx="6644308" cy="38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87824" y="42210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মেলার</a:t>
            </a:r>
            <a:r>
              <a:rPr lang="en-GB" dirty="0" smtClean="0"/>
              <a:t> </a:t>
            </a:r>
            <a:r>
              <a:rPr lang="en-GB" dirty="0" err="1" smtClean="0"/>
              <a:t>আলোকসজ্বা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7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5748"/>
            <a:ext cx="9144000" cy="6858000"/>
            <a:chOff x="0" y="55748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748"/>
              <a:ext cx="9144000" cy="6858000"/>
            </a:xfrm>
            <a:prstGeom prst="rect">
              <a:avLst/>
            </a:prstGeom>
          </p:spPr>
        </p:pic>
        <p:sp>
          <p:nvSpPr>
            <p:cNvPr id="5" name="TextBox 1"/>
            <p:cNvSpPr txBox="1"/>
            <p:nvPr/>
          </p:nvSpPr>
          <p:spPr>
            <a:xfrm>
              <a:off x="3131840" y="802625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err="1" smtClean="0"/>
                <a:t>জোড়ায়</a:t>
              </a:r>
              <a:r>
                <a:rPr lang="en-GB" dirty="0" smtClean="0"/>
                <a:t> </a:t>
              </a:r>
              <a:r>
                <a:rPr lang="en-GB" dirty="0" err="1" smtClean="0"/>
                <a:t>কাজ</a:t>
              </a:r>
              <a:endParaRPr lang="en-GB" dirty="0"/>
            </a:p>
          </p:txBody>
        </p:sp>
        <p:sp>
          <p:nvSpPr>
            <p:cNvPr id="6" name="Sun 5"/>
            <p:cNvSpPr/>
            <p:nvPr/>
          </p:nvSpPr>
          <p:spPr>
            <a:xfrm>
              <a:off x="1137320" y="530091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un 6"/>
            <p:cNvSpPr/>
            <p:nvPr/>
          </p:nvSpPr>
          <p:spPr>
            <a:xfrm>
              <a:off x="7092280" y="520920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n 7"/>
            <p:cNvSpPr/>
            <p:nvPr/>
          </p:nvSpPr>
          <p:spPr>
            <a:xfrm>
              <a:off x="1043608" y="5301208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un 8"/>
            <p:cNvSpPr/>
            <p:nvPr/>
          </p:nvSpPr>
          <p:spPr>
            <a:xfrm>
              <a:off x="7092280" y="5301208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86126"/>
            <a:ext cx="4284000" cy="4397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91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79912" y="746120"/>
              <a:ext cx="191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একক</a:t>
              </a:r>
              <a:r>
                <a:rPr lang="en-GB" dirty="0" smtClean="0"/>
                <a:t> </a:t>
              </a:r>
              <a:r>
                <a:rPr lang="en-GB" dirty="0" err="1" smtClean="0"/>
                <a:t>কাজ</a:t>
              </a:r>
              <a:endParaRPr lang="en-GB" dirty="0"/>
            </a:p>
          </p:txBody>
        </p:sp>
        <p:sp>
          <p:nvSpPr>
            <p:cNvPr id="8" name="Sun 7"/>
            <p:cNvSpPr/>
            <p:nvPr/>
          </p:nvSpPr>
          <p:spPr>
            <a:xfrm>
              <a:off x="1137320" y="530091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un 8"/>
            <p:cNvSpPr/>
            <p:nvPr/>
          </p:nvSpPr>
          <p:spPr>
            <a:xfrm>
              <a:off x="7164288" y="57038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un 9"/>
            <p:cNvSpPr/>
            <p:nvPr/>
          </p:nvSpPr>
          <p:spPr>
            <a:xfrm>
              <a:off x="1137320" y="5301208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Sun 10"/>
            <p:cNvSpPr/>
            <p:nvPr/>
          </p:nvSpPr>
          <p:spPr>
            <a:xfrm>
              <a:off x="7164288" y="5314691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19" y="1132156"/>
            <a:ext cx="4185563" cy="46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99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0" y="-45016"/>
            <a:ext cx="9144000" cy="6858000"/>
            <a:chOff x="3340" y="-45016"/>
            <a:chExt cx="9144000" cy="6858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" y="-45016"/>
              <a:ext cx="9144000" cy="6858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679662"/>
              <a:ext cx="1512000" cy="1512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8" name="TextBox 37"/>
            <p:cNvSpPr txBox="1"/>
            <p:nvPr/>
          </p:nvSpPr>
          <p:spPr>
            <a:xfrm>
              <a:off x="1367645" y="2636912"/>
              <a:ext cx="64087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মোঃ</a:t>
              </a:r>
              <a:r>
                <a:rPr lang="en-GB" dirty="0" smtClean="0"/>
                <a:t> </a:t>
              </a:r>
              <a:r>
                <a:rPr lang="en-GB" dirty="0" err="1" smtClean="0"/>
                <a:t>আল</a:t>
              </a:r>
              <a:r>
                <a:rPr lang="en-GB" dirty="0" smtClean="0"/>
                <a:t> </a:t>
              </a:r>
              <a:r>
                <a:rPr lang="en-GB" dirty="0" err="1" smtClean="0"/>
                <a:t>আমিন</a:t>
              </a:r>
              <a:r>
                <a:rPr lang="en-GB" dirty="0" smtClean="0"/>
                <a:t> </a:t>
              </a:r>
              <a:r>
                <a:rPr lang="en-GB" dirty="0" err="1" smtClean="0"/>
                <a:t>হক</a:t>
              </a:r>
              <a:endParaRPr lang="en-GB" dirty="0" smtClean="0"/>
            </a:p>
            <a:p>
              <a:r>
                <a:rPr lang="en-GB" dirty="0" err="1" smtClean="0"/>
                <a:t>সহকারী</a:t>
              </a:r>
              <a:r>
                <a:rPr lang="en-GB" dirty="0" smtClean="0"/>
                <a:t> </a:t>
              </a:r>
              <a:r>
                <a:rPr lang="en-GB" dirty="0" err="1" smtClean="0"/>
                <a:t>শিক্ষক</a:t>
              </a:r>
              <a:endParaRPr lang="en-GB" dirty="0" smtClean="0"/>
            </a:p>
            <a:p>
              <a:r>
                <a:rPr lang="en-GB" dirty="0" err="1" smtClean="0"/>
                <a:t>গোয়ালপাড়া</a:t>
              </a:r>
              <a:r>
                <a:rPr lang="en-GB" dirty="0" smtClean="0"/>
                <a:t> </a:t>
              </a:r>
              <a:r>
                <a:rPr lang="en-GB" dirty="0" err="1" smtClean="0"/>
                <a:t>উচ্চবিদ্যালয়</a:t>
              </a:r>
              <a:endParaRPr lang="en-GB" dirty="0" smtClean="0"/>
            </a:p>
            <a:p>
              <a:r>
                <a:rPr lang="en-GB" dirty="0" err="1" smtClean="0"/>
                <a:t>ঠাকুরগাঁও</a:t>
              </a:r>
              <a:endParaRPr lang="en-GB" dirty="0" smtClean="0"/>
            </a:p>
            <a:p>
              <a:r>
                <a:rPr lang="en-GB" dirty="0" smtClean="0"/>
                <a:t>০১৯৯৪৬৪২৯৫৩</a:t>
              </a:r>
              <a:endParaRPr lang="en-GB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572001" y="2780928"/>
              <a:ext cx="0" cy="115212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4572001" y="2420888"/>
              <a:ext cx="0" cy="512440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1225575"/>
              <a:ext cx="2038635" cy="196634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3685511" y="2208748"/>
              <a:ext cx="1124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পরিচিতি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5691" y="5623037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উপকরণঃবই,কাগজ</a:t>
              </a:r>
              <a:r>
                <a:rPr lang="en-GB" dirty="0" smtClean="0"/>
                <a:t>, </a:t>
              </a:r>
              <a:r>
                <a:rPr lang="en-GB" dirty="0" err="1" smtClean="0"/>
                <a:t>কলম</a:t>
              </a:r>
              <a:r>
                <a:rPr lang="en-GB" dirty="0" smtClean="0"/>
                <a:t>, </a:t>
              </a:r>
              <a:r>
                <a:rPr lang="en-GB" dirty="0" err="1" smtClean="0"/>
                <a:t>আঠা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5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402" y="0"/>
            <a:ext cx="9144000" cy="6858000"/>
            <a:chOff x="18402" y="0"/>
            <a:chExt cx="9144000" cy="6858000"/>
          </a:xfrm>
        </p:grpSpPr>
        <p:grpSp>
          <p:nvGrpSpPr>
            <p:cNvPr id="12" name="Group 11"/>
            <p:cNvGrpSpPr/>
            <p:nvPr/>
          </p:nvGrpSpPr>
          <p:grpSpPr>
            <a:xfrm>
              <a:off x="18402" y="0"/>
              <a:ext cx="9144000" cy="6858000"/>
              <a:chOff x="1" y="0"/>
              <a:chExt cx="9144000" cy="6858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3" name="Sun 2"/>
              <p:cNvSpPr/>
              <p:nvPr/>
            </p:nvSpPr>
            <p:spPr>
              <a:xfrm>
                <a:off x="1137320" y="530091"/>
                <a:ext cx="914400" cy="914400"/>
              </a:xfrm>
              <a:prstGeom prst="sun">
                <a:avLst/>
              </a:prstGeom>
              <a:solidFill>
                <a:srgbClr val="FF0000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Sun 4"/>
              <p:cNvSpPr/>
              <p:nvPr/>
            </p:nvSpPr>
            <p:spPr>
              <a:xfrm>
                <a:off x="7092280" y="544367"/>
                <a:ext cx="914400" cy="914400"/>
              </a:xfrm>
              <a:prstGeom prst="sun">
                <a:avLst/>
              </a:prstGeom>
              <a:solidFill>
                <a:srgbClr val="FF0000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Sun 5"/>
              <p:cNvSpPr/>
              <p:nvPr/>
            </p:nvSpPr>
            <p:spPr>
              <a:xfrm>
                <a:off x="1102332" y="5301208"/>
                <a:ext cx="914400" cy="914400"/>
              </a:xfrm>
              <a:prstGeom prst="sun">
                <a:avLst/>
              </a:prstGeom>
              <a:solidFill>
                <a:srgbClr val="FF0000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Sun 6"/>
              <p:cNvSpPr/>
              <p:nvPr/>
            </p:nvSpPr>
            <p:spPr>
              <a:xfrm>
                <a:off x="7092280" y="5373216"/>
                <a:ext cx="914400" cy="914400"/>
              </a:xfrm>
              <a:prstGeom prst="sun">
                <a:avLst/>
              </a:prstGeom>
              <a:solidFill>
                <a:srgbClr val="FF0000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99412" y="851344"/>
                <a:ext cx="5345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 smtClean="0"/>
                  <a:t>সচেতনোতার</a:t>
                </a:r>
                <a:r>
                  <a:rPr lang="en-GB" dirty="0" smtClean="0"/>
                  <a:t>  </a:t>
                </a:r>
                <a:r>
                  <a:rPr lang="en-GB" dirty="0" err="1" smtClean="0"/>
                  <a:t>শিক্ষার্থীদের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স্লোগান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ফেস্টুন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ব্যানার</a:t>
                </a:r>
                <a:endParaRPr lang="en-GB" dirty="0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365" y="1245875"/>
              <a:ext cx="4801270" cy="4582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1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34425"/>
            <a:ext cx="9144000" cy="6858000"/>
            <a:chOff x="0" y="-34425"/>
            <a:chExt cx="9144000" cy="6858000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-34425"/>
              <a:ext cx="9144000" cy="6858000"/>
              <a:chOff x="-25261" y="-171400"/>
              <a:chExt cx="9144000" cy="6858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261" y="-171400"/>
                <a:ext cx="9144000" cy="685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277802" y="530091"/>
                <a:ext cx="2537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 smtClean="0"/>
                  <a:t>স্বাস্থ্য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মেলার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স্টল</a:t>
                </a:r>
                <a:r>
                  <a:rPr lang="en-GB" dirty="0" smtClean="0"/>
                  <a:t> </a:t>
                </a:r>
                <a:r>
                  <a:rPr lang="en-GB" dirty="0" err="1" smtClean="0"/>
                  <a:t>নং</a:t>
                </a:r>
                <a:r>
                  <a:rPr lang="en-GB" dirty="0" smtClean="0"/>
                  <a:t> ১     </a:t>
                </a:r>
                <a:endParaRPr lang="en-GB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5737" y="815930"/>
                <a:ext cx="3359394" cy="24442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24" y="3714800"/>
                <a:ext cx="3756835" cy="204360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6552" y="3260152"/>
                <a:ext cx="3368579" cy="204105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5737" y="4963071"/>
                <a:ext cx="3359394" cy="98621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85" y="1021045"/>
              <a:ext cx="3745039" cy="29626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1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864" y="-138499"/>
            <a:ext cx="9144000" cy="6858000"/>
            <a:chOff x="5864" y="-138499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" y="-138499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277802" y="530091"/>
              <a:ext cx="2520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স্বাস্থ্য</a:t>
              </a:r>
              <a:r>
                <a:rPr lang="en-GB" dirty="0" smtClean="0"/>
                <a:t> </a:t>
              </a:r>
              <a:r>
                <a:rPr lang="en-GB" dirty="0" err="1" smtClean="0"/>
                <a:t>মেলার</a:t>
              </a:r>
              <a:r>
                <a:rPr lang="en-GB" dirty="0" smtClean="0"/>
                <a:t> </a:t>
              </a:r>
              <a:r>
                <a:rPr lang="en-GB" dirty="0" err="1" smtClean="0"/>
                <a:t>স্টল</a:t>
              </a:r>
              <a:r>
                <a:rPr lang="en-GB" dirty="0" smtClean="0"/>
                <a:t> </a:t>
              </a:r>
              <a:r>
                <a:rPr lang="en-GB" dirty="0" err="1" smtClean="0"/>
                <a:t>নং</a:t>
              </a:r>
              <a:r>
                <a:rPr lang="en-GB" dirty="0" smtClean="0"/>
                <a:t> ২    </a:t>
              </a:r>
              <a:endParaRPr lang="en-GB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688" y="840457"/>
              <a:ext cx="2160000" cy="288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319" y="895266"/>
              <a:ext cx="2619375" cy="17430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324" y="2644632"/>
              <a:ext cx="2644527" cy="15144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948" y="3720457"/>
              <a:ext cx="2143125" cy="21431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438" y="4159106"/>
              <a:ext cx="2634510" cy="17044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49" y="899423"/>
              <a:ext cx="2466975" cy="174520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48" y="2644633"/>
              <a:ext cx="2447453" cy="184709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650" y="4491724"/>
              <a:ext cx="2466975" cy="1371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1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5734"/>
            <a:ext cx="9144000" cy="6858000"/>
            <a:chOff x="0" y="-25734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5734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476672"/>
              <a:ext cx="2905530" cy="35247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088" y="474331"/>
              <a:ext cx="2667000" cy="17145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435" y="2188831"/>
              <a:ext cx="2619375" cy="18125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02" y="474331"/>
              <a:ext cx="2143125" cy="21431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5" y="4001414"/>
              <a:ext cx="2748084" cy="22358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436" y="3975133"/>
              <a:ext cx="2718170" cy="226217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01" y="2617454"/>
              <a:ext cx="2199133" cy="157162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160782"/>
              <a:ext cx="2144876" cy="207652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207804" y="470558"/>
              <a:ext cx="2488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স্বাস্থ্য</a:t>
              </a:r>
              <a:r>
                <a:rPr lang="en-GB" dirty="0" smtClean="0"/>
                <a:t> </a:t>
              </a:r>
              <a:r>
                <a:rPr lang="en-GB" dirty="0" err="1" smtClean="0"/>
                <a:t>মেলার</a:t>
              </a:r>
              <a:r>
                <a:rPr lang="en-GB" dirty="0" smtClean="0"/>
                <a:t> </a:t>
              </a:r>
              <a:r>
                <a:rPr lang="en-GB" dirty="0" err="1" smtClean="0"/>
                <a:t>স্টল</a:t>
              </a:r>
              <a:r>
                <a:rPr lang="en-GB" dirty="0" smtClean="0"/>
                <a:t> </a:t>
              </a:r>
              <a:r>
                <a:rPr lang="en-GB" dirty="0" err="1" smtClean="0"/>
                <a:t>নং</a:t>
              </a:r>
              <a:r>
                <a:rPr lang="en-GB" dirty="0" smtClean="0"/>
                <a:t> </a:t>
              </a:r>
              <a:r>
                <a:rPr lang="en-GB" dirty="0"/>
                <a:t>৩</a:t>
              </a:r>
              <a:r>
                <a:rPr lang="en-GB" dirty="0" smtClean="0"/>
                <a:t>  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78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" y="0"/>
            <a:ext cx="9144000" cy="6858000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1137320" y="530091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/>
          <p:cNvSpPr/>
          <p:nvPr/>
        </p:nvSpPr>
        <p:spPr>
          <a:xfrm>
            <a:off x="7164288" y="509197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n 7"/>
          <p:cNvSpPr/>
          <p:nvPr/>
        </p:nvSpPr>
        <p:spPr>
          <a:xfrm>
            <a:off x="1125778" y="5301208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n 8"/>
          <p:cNvSpPr/>
          <p:nvPr/>
        </p:nvSpPr>
        <p:spPr>
          <a:xfrm>
            <a:off x="7136015" y="5301208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23928" y="80262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মূল্যায়ণঃ</a:t>
            </a:r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170080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১/ </a:t>
            </a:r>
            <a:r>
              <a:rPr lang="en-GB" dirty="0" err="1" smtClean="0"/>
              <a:t>স্বাস্থ্যমেলার</a:t>
            </a:r>
            <a:r>
              <a:rPr lang="en-GB" dirty="0" smtClean="0"/>
              <a:t> </a:t>
            </a:r>
            <a:r>
              <a:rPr lang="en-GB" dirty="0" err="1" smtClean="0"/>
              <a:t>শাখা</a:t>
            </a:r>
            <a:r>
              <a:rPr lang="en-GB" dirty="0" smtClean="0"/>
              <a:t> </a:t>
            </a:r>
            <a:r>
              <a:rPr lang="en-GB" dirty="0" err="1" smtClean="0"/>
              <a:t>কয়টি</a:t>
            </a:r>
            <a:r>
              <a:rPr lang="en-GB" dirty="0" smtClean="0"/>
              <a:t>, ৫/৪/৩টি          </a:t>
            </a:r>
          </a:p>
          <a:p>
            <a:r>
              <a:rPr lang="en-GB" dirty="0" smtClean="0"/>
              <a:t>২/ </a:t>
            </a:r>
            <a:r>
              <a:rPr lang="en-GB" dirty="0" err="1" smtClean="0"/>
              <a:t>স্বাস্থ্যমেলার</a:t>
            </a:r>
            <a:r>
              <a:rPr lang="en-GB" dirty="0" smtClean="0"/>
              <a:t> </a:t>
            </a:r>
            <a:r>
              <a:rPr lang="en-GB" dirty="0" err="1" smtClean="0"/>
              <a:t>শাখাগুলোর</a:t>
            </a:r>
            <a:r>
              <a:rPr lang="en-GB" dirty="0" smtClean="0"/>
              <a:t> </a:t>
            </a:r>
            <a:r>
              <a:rPr lang="en-GB" dirty="0" err="1" smtClean="0"/>
              <a:t>নাম</a:t>
            </a:r>
            <a:r>
              <a:rPr lang="en-GB" dirty="0" smtClean="0"/>
              <a:t>  </a:t>
            </a:r>
            <a:r>
              <a:rPr lang="en-GB" dirty="0" err="1" smtClean="0"/>
              <a:t>লিখ</a:t>
            </a:r>
            <a:r>
              <a:rPr lang="en-GB" dirty="0" smtClean="0"/>
              <a:t>,</a:t>
            </a:r>
          </a:p>
          <a:p>
            <a:r>
              <a:rPr lang="en-GB" dirty="0" smtClean="0"/>
              <a:t>৩/ </a:t>
            </a:r>
            <a:r>
              <a:rPr lang="en-GB" dirty="0" err="1" smtClean="0"/>
              <a:t>স্বাস্থ্যমেলা</a:t>
            </a:r>
            <a:r>
              <a:rPr lang="en-GB" dirty="0" smtClean="0"/>
              <a:t>  </a:t>
            </a:r>
            <a:r>
              <a:rPr lang="en-GB" dirty="0" err="1" smtClean="0"/>
              <a:t>কত</a:t>
            </a:r>
            <a:r>
              <a:rPr lang="en-GB" dirty="0" smtClean="0"/>
              <a:t> </a:t>
            </a:r>
            <a:r>
              <a:rPr lang="en-GB" dirty="0" err="1" smtClean="0"/>
              <a:t>নম্বর</a:t>
            </a:r>
            <a:r>
              <a:rPr lang="en-GB" dirty="0" smtClean="0"/>
              <a:t>  </a:t>
            </a:r>
            <a:r>
              <a:rPr lang="en-GB" dirty="0" err="1" smtClean="0"/>
              <a:t>সেশন</a:t>
            </a:r>
            <a:r>
              <a:rPr lang="en-GB" dirty="0" smtClean="0"/>
              <a:t>,</a:t>
            </a:r>
          </a:p>
          <a:p>
            <a:r>
              <a:rPr lang="en-GB" smtClean="0"/>
              <a:t>৪/মনের</a:t>
            </a:r>
            <a:r>
              <a:rPr lang="en-GB" dirty="0" smtClean="0"/>
              <a:t> </a:t>
            </a:r>
            <a:r>
              <a:rPr lang="en-GB" dirty="0" err="1" smtClean="0"/>
              <a:t>যত্নের</a:t>
            </a:r>
            <a:r>
              <a:rPr lang="en-GB" dirty="0" smtClean="0"/>
              <a:t> </a:t>
            </a:r>
            <a:r>
              <a:rPr lang="en-GB" dirty="0" err="1" smtClean="0"/>
              <a:t>কয়টি</a:t>
            </a:r>
            <a:r>
              <a:rPr lang="en-GB" dirty="0" smtClean="0"/>
              <a:t>  </a:t>
            </a:r>
            <a:r>
              <a:rPr lang="en-GB" dirty="0" err="1" smtClean="0"/>
              <a:t>লক্ষণীয়</a:t>
            </a:r>
            <a:r>
              <a:rPr lang="en-GB" dirty="0" smtClean="0"/>
              <a:t> </a:t>
            </a:r>
            <a:r>
              <a:rPr lang="en-GB" dirty="0" err="1" smtClean="0"/>
              <a:t>দিক</a:t>
            </a:r>
            <a:r>
              <a:rPr lang="en-GB" dirty="0" smtClean="0"/>
              <a:t> </a:t>
            </a:r>
            <a:r>
              <a:rPr lang="en-GB" dirty="0" err="1" smtClean="0"/>
              <a:t>বল</a:t>
            </a:r>
            <a:r>
              <a:rPr lang="en-GB" dirty="0" smtClean="0"/>
              <a:t>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2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7" name="Sun 6"/>
            <p:cNvSpPr/>
            <p:nvPr/>
          </p:nvSpPr>
          <p:spPr>
            <a:xfrm>
              <a:off x="1137320" y="530091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n 7"/>
            <p:cNvSpPr/>
            <p:nvPr/>
          </p:nvSpPr>
          <p:spPr>
            <a:xfrm>
              <a:off x="7164288" y="57038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un 8"/>
            <p:cNvSpPr/>
            <p:nvPr/>
          </p:nvSpPr>
          <p:spPr>
            <a:xfrm>
              <a:off x="1137320" y="5229200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un 9"/>
            <p:cNvSpPr/>
            <p:nvPr/>
          </p:nvSpPr>
          <p:spPr>
            <a:xfrm>
              <a:off x="7164288" y="5373216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83768" y="1050286"/>
              <a:ext cx="403244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 </a:t>
              </a:r>
              <a:r>
                <a:rPr lang="en-GB" dirty="0" err="1" smtClean="0"/>
                <a:t>মূল্যায়ণের</a:t>
              </a:r>
              <a:r>
                <a:rPr lang="en-GB" dirty="0" smtClean="0"/>
                <a:t> </a:t>
              </a:r>
              <a:r>
                <a:rPr lang="en-GB" dirty="0" err="1" smtClean="0"/>
                <a:t>উত্তর</a:t>
              </a:r>
              <a:r>
                <a:rPr lang="en-GB" dirty="0" smtClean="0"/>
                <a:t> </a:t>
              </a:r>
              <a:r>
                <a:rPr lang="en-GB" dirty="0" err="1" smtClean="0"/>
                <a:t>মালা</a:t>
              </a:r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r>
                <a:rPr lang="en-GB" dirty="0" smtClean="0"/>
                <a:t>১, ৩টি</a:t>
              </a:r>
            </a:p>
            <a:p>
              <a:r>
                <a:rPr lang="en-GB" dirty="0" smtClean="0"/>
                <a:t>২,শরীরের </a:t>
              </a:r>
              <a:r>
                <a:rPr lang="en-GB" dirty="0" err="1" smtClean="0"/>
                <a:t>যত্ন</a:t>
              </a:r>
              <a:r>
                <a:rPr lang="en-GB" dirty="0" smtClean="0"/>
                <a:t>, </a:t>
              </a:r>
              <a:r>
                <a:rPr lang="en-GB" dirty="0" err="1" smtClean="0"/>
                <a:t>মনের</a:t>
              </a:r>
              <a:r>
                <a:rPr lang="en-GB" dirty="0" smtClean="0"/>
                <a:t> </a:t>
              </a:r>
              <a:r>
                <a:rPr lang="en-GB" dirty="0" err="1" smtClean="0"/>
                <a:t>যত্ন</a:t>
              </a:r>
              <a:r>
                <a:rPr lang="en-GB" dirty="0" smtClean="0"/>
                <a:t>, </a:t>
              </a:r>
              <a:r>
                <a:rPr lang="en-GB" dirty="0" err="1" smtClean="0"/>
                <a:t>নিরাপদ</a:t>
              </a:r>
              <a:r>
                <a:rPr lang="en-GB" dirty="0" smtClean="0"/>
                <a:t> </a:t>
              </a:r>
              <a:r>
                <a:rPr lang="en-GB" dirty="0" err="1" smtClean="0"/>
                <a:t>থাকি</a:t>
              </a:r>
              <a:endParaRPr lang="en-GB" dirty="0" smtClean="0"/>
            </a:p>
            <a:p>
              <a:r>
                <a:rPr lang="en-GB" dirty="0" smtClean="0"/>
                <a:t>৩,,</a:t>
              </a:r>
              <a:r>
                <a:rPr lang="en-GB" dirty="0"/>
                <a:t> </a:t>
              </a:r>
              <a:r>
                <a:rPr lang="en-GB" dirty="0" smtClean="0"/>
                <a:t>১৪,১৫</a:t>
              </a:r>
              <a:endParaRPr lang="en-GB" dirty="0"/>
            </a:p>
            <a:p>
              <a:endParaRPr lang="en-GB" dirty="0" smtClean="0"/>
            </a:p>
            <a:p>
              <a:endParaRPr lang="en-GB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2" y="2996952"/>
            <a:ext cx="5444386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548680"/>
              <a:ext cx="7056784" cy="568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47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1" y="109615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শিক্ষার্থীদের</a:t>
            </a:r>
            <a:r>
              <a:rPr lang="en-GB" dirty="0" smtClean="0"/>
              <a:t> </a:t>
            </a:r>
            <a:r>
              <a:rPr lang="en-GB" dirty="0" err="1" smtClean="0"/>
              <a:t>স্বাস্থ্যমেলার</a:t>
            </a:r>
            <a:r>
              <a:rPr lang="en-GB" dirty="0" smtClean="0"/>
              <a:t> </a:t>
            </a:r>
            <a:r>
              <a:rPr lang="en-GB" dirty="0" err="1" smtClean="0"/>
              <a:t>অভিজ্ঞতা</a:t>
            </a:r>
            <a:endParaRPr lang="en-GB" dirty="0"/>
          </a:p>
        </p:txBody>
      </p:sp>
      <p:sp>
        <p:nvSpPr>
          <p:cNvPr id="6" name="Sun 5"/>
          <p:cNvSpPr/>
          <p:nvPr/>
        </p:nvSpPr>
        <p:spPr>
          <a:xfrm>
            <a:off x="1137320" y="530091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/>
          <p:cNvSpPr/>
          <p:nvPr/>
        </p:nvSpPr>
        <p:spPr>
          <a:xfrm>
            <a:off x="7067128" y="530091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n 7"/>
          <p:cNvSpPr/>
          <p:nvPr/>
        </p:nvSpPr>
        <p:spPr>
          <a:xfrm>
            <a:off x="1137320" y="5272483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n 8"/>
          <p:cNvSpPr/>
          <p:nvPr/>
        </p:nvSpPr>
        <p:spPr>
          <a:xfrm>
            <a:off x="7077363" y="5373216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82972" y="2168343"/>
            <a:ext cx="6039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আমরা</a:t>
            </a:r>
            <a:r>
              <a:rPr lang="en-GB" dirty="0" smtClean="0"/>
              <a:t> </a:t>
            </a:r>
            <a:r>
              <a:rPr lang="en-GB" dirty="0" err="1" smtClean="0"/>
              <a:t>প্রত্যেক</a:t>
            </a:r>
            <a:r>
              <a:rPr lang="en-GB" dirty="0" smtClean="0"/>
              <a:t> </a:t>
            </a:r>
            <a:r>
              <a:rPr lang="en-GB" dirty="0" err="1" smtClean="0"/>
              <a:t>সেশনে</a:t>
            </a:r>
            <a:r>
              <a:rPr lang="en-GB" dirty="0" smtClean="0"/>
              <a:t> </a:t>
            </a:r>
            <a:r>
              <a:rPr lang="en-GB" dirty="0" err="1" smtClean="0"/>
              <a:t>যা</a:t>
            </a:r>
            <a:r>
              <a:rPr lang="en-GB" dirty="0" smtClean="0"/>
              <a:t> </a:t>
            </a:r>
            <a:r>
              <a:rPr lang="en-GB" dirty="0" err="1" smtClean="0"/>
              <a:t>শিখতে</a:t>
            </a:r>
            <a:r>
              <a:rPr lang="en-GB" dirty="0" smtClean="0"/>
              <a:t> </a:t>
            </a:r>
            <a:r>
              <a:rPr lang="en-GB" dirty="0" err="1" smtClean="0"/>
              <a:t>পেরেছি</a:t>
            </a:r>
            <a:r>
              <a:rPr lang="en-GB" dirty="0" smtClean="0"/>
              <a:t> </a:t>
            </a:r>
            <a:r>
              <a:rPr lang="en-GB" dirty="0" err="1" smtClean="0"/>
              <a:t>সে</a:t>
            </a:r>
            <a:r>
              <a:rPr lang="en-GB" dirty="0" smtClean="0"/>
              <a:t> </a:t>
            </a:r>
            <a:r>
              <a:rPr lang="en-GB" dirty="0" err="1" smtClean="0"/>
              <a:t>আলোকে</a:t>
            </a:r>
            <a:r>
              <a:rPr lang="en-GB" dirty="0" smtClean="0"/>
              <a:t>  </a:t>
            </a:r>
            <a:r>
              <a:rPr lang="en-GB" dirty="0" err="1" smtClean="0"/>
              <a:t>স্বাস্থ্য</a:t>
            </a:r>
            <a:r>
              <a:rPr lang="en-GB" dirty="0" smtClean="0"/>
              <a:t> </a:t>
            </a:r>
            <a:r>
              <a:rPr lang="en-GB" dirty="0" err="1" smtClean="0"/>
              <a:t>মেলার</a:t>
            </a:r>
            <a:r>
              <a:rPr lang="en-GB" dirty="0" smtClean="0"/>
              <a:t> </a:t>
            </a:r>
            <a:r>
              <a:rPr lang="en-GB" dirty="0" err="1" smtClean="0"/>
              <a:t>আয়োজন</a:t>
            </a:r>
            <a:r>
              <a:rPr lang="en-GB" dirty="0" smtClean="0"/>
              <a:t> </a:t>
            </a:r>
            <a:r>
              <a:rPr lang="en-GB" dirty="0" err="1" smtClean="0"/>
              <a:t>করতে</a:t>
            </a:r>
            <a:r>
              <a:rPr lang="en-GB" dirty="0" smtClean="0"/>
              <a:t> </a:t>
            </a:r>
            <a:r>
              <a:rPr lang="en-GB" dirty="0" err="1" smtClean="0"/>
              <a:t>পেরেছি</a:t>
            </a:r>
            <a:r>
              <a:rPr lang="en-GB" dirty="0" smtClean="0"/>
              <a:t>  </a:t>
            </a:r>
            <a:r>
              <a:rPr lang="en-GB" dirty="0" err="1" smtClean="0"/>
              <a:t>যেমন</a:t>
            </a:r>
            <a:r>
              <a:rPr lang="en-GB" dirty="0" smtClean="0"/>
              <a:t> </a:t>
            </a:r>
            <a:r>
              <a:rPr lang="en-GB" dirty="0" err="1" smtClean="0"/>
              <a:t>ধরেন</a:t>
            </a:r>
            <a:r>
              <a:rPr lang="en-GB" dirty="0" smtClean="0"/>
              <a:t>  </a:t>
            </a:r>
            <a:r>
              <a:rPr lang="en-GB" dirty="0" err="1" smtClean="0"/>
              <a:t>দৈনন্দিন</a:t>
            </a:r>
            <a:r>
              <a:rPr lang="en-GB" dirty="0" smtClean="0"/>
              <a:t> </a:t>
            </a:r>
            <a:r>
              <a:rPr lang="en-GB" dirty="0" err="1" smtClean="0"/>
              <a:t>কাজ,স্বাস্থ্যবৃক্ষ,আমার</a:t>
            </a:r>
            <a:r>
              <a:rPr lang="en-GB" dirty="0" smtClean="0"/>
              <a:t> </a:t>
            </a:r>
            <a:r>
              <a:rPr lang="en-GB" dirty="0" err="1" smtClean="0"/>
              <a:t>উপহার,অনুভূতি,শরীরের</a:t>
            </a:r>
            <a:r>
              <a:rPr lang="en-GB" dirty="0" smtClean="0"/>
              <a:t> </a:t>
            </a:r>
            <a:r>
              <a:rPr lang="en-GB" dirty="0" err="1" smtClean="0"/>
              <a:t>যত্ন</a:t>
            </a:r>
            <a:r>
              <a:rPr lang="en-GB" dirty="0" smtClean="0"/>
              <a:t>, </a:t>
            </a:r>
            <a:r>
              <a:rPr lang="en-GB" dirty="0" err="1" smtClean="0"/>
              <a:t>মনের</a:t>
            </a:r>
            <a:r>
              <a:rPr lang="en-GB" dirty="0" smtClean="0"/>
              <a:t> </a:t>
            </a:r>
            <a:r>
              <a:rPr lang="en-GB" dirty="0" err="1" smtClean="0"/>
              <a:t>যত্ন</a:t>
            </a:r>
            <a:r>
              <a:rPr lang="en-GB" dirty="0" smtClean="0"/>
              <a:t>, </a:t>
            </a:r>
            <a:r>
              <a:rPr lang="en-GB" dirty="0" err="1" smtClean="0"/>
              <a:t>নিরাপদ</a:t>
            </a:r>
            <a:r>
              <a:rPr lang="en-GB" dirty="0" smtClean="0"/>
              <a:t> </a:t>
            </a:r>
            <a:r>
              <a:rPr lang="en-GB" dirty="0" err="1" smtClean="0"/>
              <a:t>থাকি,বয়ঃসন্ধিকাল,ব্যাক্তিগত</a:t>
            </a:r>
            <a:r>
              <a:rPr lang="en-GB" dirty="0" smtClean="0"/>
              <a:t> </a:t>
            </a:r>
            <a:r>
              <a:rPr lang="en-GB" dirty="0" err="1" smtClean="0"/>
              <a:t>স্বাস্থ্য</a:t>
            </a:r>
            <a:r>
              <a:rPr lang="en-GB" dirty="0" smtClean="0"/>
              <a:t>  </a:t>
            </a:r>
            <a:r>
              <a:rPr lang="en-GB" dirty="0" err="1" smtClean="0"/>
              <a:t>পরিচ্ছন্ন,খেলাধুলা,ব্যায়াম,রোগপ্রতিরোধ</a:t>
            </a:r>
            <a:r>
              <a:rPr lang="en-GB" dirty="0" smtClean="0"/>
              <a:t>, </a:t>
            </a:r>
            <a:r>
              <a:rPr lang="en-GB" dirty="0" err="1" smtClean="0"/>
              <a:t>বিষয়</a:t>
            </a:r>
            <a:r>
              <a:rPr lang="en-GB" dirty="0" smtClean="0"/>
              <a:t> </a:t>
            </a:r>
            <a:r>
              <a:rPr lang="en-GB" dirty="0" err="1" smtClean="0"/>
              <a:t>বাস্তব</a:t>
            </a:r>
            <a:r>
              <a:rPr lang="en-GB" dirty="0" smtClean="0"/>
              <a:t> </a:t>
            </a:r>
            <a:r>
              <a:rPr lang="en-GB" dirty="0" err="1" smtClean="0"/>
              <a:t>জ্ঞান,প্রতিফলন</a:t>
            </a:r>
            <a:r>
              <a:rPr lang="en-GB" dirty="0" smtClean="0"/>
              <a:t> </a:t>
            </a:r>
            <a:r>
              <a:rPr lang="en-GB" dirty="0" err="1" smtClean="0"/>
              <a:t>পর্যবেক্ষণ</a:t>
            </a:r>
            <a:r>
              <a:rPr lang="en-GB" dirty="0" smtClean="0"/>
              <a:t> , </a:t>
            </a:r>
            <a:r>
              <a:rPr lang="en-GB" dirty="0" err="1" smtClean="0"/>
              <a:t>বিমূর্তধারণায়ন</a:t>
            </a:r>
            <a:r>
              <a:rPr lang="en-GB" dirty="0" smtClean="0"/>
              <a:t>   </a:t>
            </a:r>
            <a:r>
              <a:rPr lang="en-GB" dirty="0" err="1" smtClean="0"/>
              <a:t>বিষয়</a:t>
            </a:r>
            <a:r>
              <a:rPr lang="en-GB" dirty="0" smtClean="0"/>
              <a:t> </a:t>
            </a:r>
            <a:r>
              <a:rPr lang="en-GB" dirty="0" err="1" smtClean="0"/>
              <a:t>জ্ঞান</a:t>
            </a:r>
            <a:r>
              <a:rPr lang="en-GB" dirty="0" smtClean="0"/>
              <a:t> </a:t>
            </a:r>
            <a:r>
              <a:rPr lang="en-GB" dirty="0" err="1" smtClean="0"/>
              <a:t>অর্জিত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err="1" smtClean="0"/>
              <a:t>হয়েছে</a:t>
            </a:r>
            <a:r>
              <a:rPr lang="en-GB" dirty="0" smtClean="0"/>
              <a:t> </a:t>
            </a:r>
            <a:r>
              <a:rPr lang="en-GB" dirty="0" err="1" smtClean="0"/>
              <a:t>সে</a:t>
            </a:r>
            <a:r>
              <a:rPr lang="en-GB" dirty="0" smtClean="0"/>
              <a:t> </a:t>
            </a:r>
            <a:r>
              <a:rPr lang="en-GB" dirty="0" err="1" smtClean="0"/>
              <a:t>মোতাবেক</a:t>
            </a:r>
            <a:r>
              <a:rPr lang="en-GB" dirty="0" smtClean="0"/>
              <a:t> </a:t>
            </a:r>
            <a:r>
              <a:rPr lang="en-GB" dirty="0" err="1" smtClean="0"/>
              <a:t>আমাদের</a:t>
            </a:r>
            <a:r>
              <a:rPr lang="en-GB" dirty="0" smtClean="0"/>
              <a:t> </a:t>
            </a:r>
            <a:r>
              <a:rPr lang="en-GB" dirty="0" err="1" smtClean="0"/>
              <a:t>স্বাস্থ্যমেলার</a:t>
            </a:r>
            <a:r>
              <a:rPr lang="en-GB" dirty="0" smtClean="0"/>
              <a:t> </a:t>
            </a:r>
            <a:r>
              <a:rPr lang="en-GB" dirty="0" err="1" smtClean="0"/>
              <a:t>আয়োজন</a:t>
            </a:r>
            <a:r>
              <a:rPr lang="en-GB" dirty="0" smtClean="0"/>
              <a:t>।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 </a:t>
            </a:r>
            <a:r>
              <a:rPr lang="en-GB" dirty="0" err="1" smtClean="0"/>
              <a:t>ধন্যবাদ</a:t>
            </a:r>
            <a:r>
              <a:rPr lang="en-GB" dirty="0" smtClean="0"/>
              <a:t> </a:t>
            </a:r>
            <a:r>
              <a:rPr lang="en-GB" dirty="0" err="1" smtClean="0"/>
              <a:t>স্যার</a:t>
            </a:r>
            <a:r>
              <a:rPr lang="en-GB" dirty="0" smtClean="0"/>
              <a:t>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9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5" y="12668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বাড়ির</a:t>
            </a:r>
            <a:r>
              <a:rPr lang="en-GB" dirty="0" smtClean="0"/>
              <a:t> </a:t>
            </a:r>
            <a:r>
              <a:rPr lang="en-GB" dirty="0" err="1" smtClean="0"/>
              <a:t>কাজঃ</a:t>
            </a:r>
            <a:r>
              <a:rPr lang="en-GB" dirty="0" smtClean="0"/>
              <a:t>-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03377" y="478575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১,প্রত্যেকে </a:t>
            </a:r>
            <a:r>
              <a:rPr lang="en-GB" dirty="0" err="1" smtClean="0"/>
              <a:t>তোমরা</a:t>
            </a:r>
            <a:r>
              <a:rPr lang="en-GB" dirty="0" smtClean="0"/>
              <a:t> </a:t>
            </a:r>
            <a:r>
              <a:rPr lang="en-GB" dirty="0" err="1" smtClean="0"/>
              <a:t>স্বাস্থ্যমেলার</a:t>
            </a:r>
            <a:r>
              <a:rPr lang="en-GB" dirty="0" smtClean="0"/>
              <a:t> ৫ </a:t>
            </a:r>
            <a:r>
              <a:rPr lang="en-GB" dirty="0" err="1" smtClean="0"/>
              <a:t>লাইন</a:t>
            </a:r>
            <a:r>
              <a:rPr lang="en-GB" dirty="0" smtClean="0"/>
              <a:t> </a:t>
            </a:r>
            <a:r>
              <a:rPr lang="en-GB" dirty="0" err="1" smtClean="0"/>
              <a:t>লিখবে</a:t>
            </a:r>
            <a:r>
              <a:rPr lang="en-GB" dirty="0" smtClean="0"/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26" y="1844824"/>
            <a:ext cx="4824000" cy="271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05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7" name="Sun 6"/>
            <p:cNvSpPr/>
            <p:nvPr/>
          </p:nvSpPr>
          <p:spPr>
            <a:xfrm>
              <a:off x="1090609" y="505973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n 7"/>
            <p:cNvSpPr/>
            <p:nvPr/>
          </p:nvSpPr>
          <p:spPr>
            <a:xfrm>
              <a:off x="7020272" y="505973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un 8"/>
            <p:cNvSpPr/>
            <p:nvPr/>
          </p:nvSpPr>
          <p:spPr>
            <a:xfrm>
              <a:off x="971600" y="5373216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un 9"/>
            <p:cNvSpPr/>
            <p:nvPr/>
          </p:nvSpPr>
          <p:spPr>
            <a:xfrm>
              <a:off x="7164288" y="5373216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lowchart: Decision 2"/>
            <p:cNvSpPr/>
            <p:nvPr/>
          </p:nvSpPr>
          <p:spPr>
            <a:xfrm>
              <a:off x="2393759" y="1268760"/>
              <a:ext cx="4356483" cy="4320480"/>
            </a:xfrm>
            <a:prstGeom prst="flowChartDecision">
              <a:avLst/>
            </a:prstGeom>
            <a:solidFill>
              <a:srgbClr val="C0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63888" y="3075057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err="1" smtClean="0"/>
                <a:t>ধন্যবাদ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6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237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63688" y="1378676"/>
            <a:ext cx="630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তোমরা</a:t>
            </a:r>
            <a:r>
              <a:rPr lang="en-GB" dirty="0" smtClean="0"/>
              <a:t> </a:t>
            </a:r>
            <a:r>
              <a:rPr lang="en-GB" dirty="0" err="1" smtClean="0"/>
              <a:t>সবাই</a:t>
            </a:r>
            <a:r>
              <a:rPr lang="en-GB" dirty="0" smtClean="0"/>
              <a:t> </a:t>
            </a:r>
            <a:r>
              <a:rPr lang="en-GB" dirty="0" err="1" smtClean="0"/>
              <a:t>কেমন</a:t>
            </a:r>
            <a:r>
              <a:rPr lang="en-GB" dirty="0" smtClean="0"/>
              <a:t> </a:t>
            </a:r>
            <a:r>
              <a:rPr lang="en-GB" dirty="0" err="1" smtClean="0"/>
              <a:t>আছে</a:t>
            </a:r>
            <a:r>
              <a:rPr lang="en-GB" dirty="0" smtClean="0"/>
              <a:t>, </a:t>
            </a:r>
            <a:r>
              <a:rPr lang="en-GB" dirty="0" err="1" smtClean="0"/>
              <a:t>ভাল</a:t>
            </a:r>
            <a:r>
              <a:rPr lang="en-GB" dirty="0" smtClean="0"/>
              <a:t> </a:t>
            </a:r>
            <a:r>
              <a:rPr lang="en-GB" dirty="0" err="1" smtClean="0"/>
              <a:t>আছে</a:t>
            </a:r>
            <a:r>
              <a:rPr lang="en-GB" dirty="0" smtClean="0"/>
              <a:t>, </a:t>
            </a:r>
            <a:r>
              <a:rPr lang="en-GB" dirty="0" err="1" smtClean="0"/>
              <a:t>ধন্যবাদ</a:t>
            </a:r>
            <a:r>
              <a:rPr lang="en-GB" dirty="0" smtClean="0"/>
              <a:t> </a:t>
            </a:r>
            <a:r>
              <a:rPr lang="en-GB" dirty="0" err="1" smtClean="0"/>
              <a:t>সবাইকে</a:t>
            </a:r>
            <a:r>
              <a:rPr lang="en-GB" dirty="0" smtClean="0"/>
              <a:t>।</a:t>
            </a:r>
          </a:p>
          <a:p>
            <a:r>
              <a:rPr lang="en-GB" dirty="0"/>
              <a:t> </a:t>
            </a:r>
            <a:r>
              <a:rPr lang="en-GB" dirty="0" err="1" smtClean="0"/>
              <a:t>চলো</a:t>
            </a:r>
            <a:r>
              <a:rPr lang="en-GB" dirty="0" smtClean="0"/>
              <a:t> </a:t>
            </a:r>
            <a:r>
              <a:rPr lang="en-GB" dirty="0" err="1" smtClean="0"/>
              <a:t>এখন</a:t>
            </a:r>
            <a:r>
              <a:rPr lang="en-GB" dirty="0" smtClean="0"/>
              <a:t> </a:t>
            </a:r>
            <a:r>
              <a:rPr lang="en-GB" dirty="0" err="1" smtClean="0"/>
              <a:t>তাহলে</a:t>
            </a:r>
            <a:r>
              <a:rPr lang="en-GB" dirty="0" smtClean="0"/>
              <a:t> </a:t>
            </a:r>
            <a:r>
              <a:rPr lang="en-GB" dirty="0" err="1" smtClean="0"/>
              <a:t>একটা</a:t>
            </a:r>
            <a:r>
              <a:rPr lang="en-GB" dirty="0" smtClean="0"/>
              <a:t> </a:t>
            </a:r>
            <a:r>
              <a:rPr lang="en-GB" dirty="0" err="1" smtClean="0"/>
              <a:t>ব্যায়াম</a:t>
            </a:r>
            <a:r>
              <a:rPr lang="en-GB" dirty="0" smtClean="0"/>
              <a:t> </a:t>
            </a:r>
            <a:r>
              <a:rPr lang="en-GB" dirty="0" err="1" smtClean="0"/>
              <a:t>করি</a:t>
            </a:r>
            <a:r>
              <a:rPr lang="en-GB" dirty="0" smtClean="0"/>
              <a:t>।</a:t>
            </a:r>
            <a:endParaRPr lang="en-GB" dirty="0"/>
          </a:p>
        </p:txBody>
      </p:sp>
      <p:sp>
        <p:nvSpPr>
          <p:cNvPr id="3" name="Smiley Face 2"/>
          <p:cNvSpPr/>
          <p:nvPr/>
        </p:nvSpPr>
        <p:spPr>
          <a:xfrm>
            <a:off x="2483768" y="2035841"/>
            <a:ext cx="4320000" cy="3780000"/>
          </a:xfrm>
          <a:prstGeom prst="smileyFace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043608" y="521262"/>
            <a:ext cx="914400" cy="914400"/>
          </a:xfrm>
          <a:prstGeom prst="star5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7236296" y="464276"/>
            <a:ext cx="914400" cy="914400"/>
          </a:xfrm>
          <a:prstGeom prst="star5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196008" y="5229200"/>
            <a:ext cx="914400" cy="914400"/>
          </a:xfrm>
          <a:prstGeom prst="star5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7149987" y="5229200"/>
            <a:ext cx="914400" cy="914400"/>
          </a:xfrm>
          <a:prstGeom prst="star5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3323909" y="5229200"/>
            <a:ext cx="232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</a:t>
            </a:r>
            <a:r>
              <a:rPr lang="en-GB" dirty="0" err="1" smtClean="0"/>
              <a:t>ব্যায়াম</a:t>
            </a:r>
            <a:endParaRPr lang="en-GB" dirty="0"/>
          </a:p>
        </p:txBody>
      </p:sp>
      <p:sp>
        <p:nvSpPr>
          <p:cNvPr id="5" name="5-Point Star 4"/>
          <p:cNvSpPr/>
          <p:nvPr/>
        </p:nvSpPr>
        <p:spPr>
          <a:xfrm>
            <a:off x="1043608" y="521262"/>
            <a:ext cx="914400" cy="914400"/>
          </a:xfrm>
          <a:prstGeom prst="star5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7092280" y="607825"/>
            <a:ext cx="914400" cy="914400"/>
          </a:xfrm>
          <a:prstGeom prst="star5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137647" y="5229200"/>
            <a:ext cx="914400" cy="914400"/>
          </a:xfrm>
          <a:prstGeom prst="star5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7092280" y="5229200"/>
            <a:ext cx="914400" cy="914400"/>
          </a:xfrm>
          <a:prstGeom prst="star5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10" y="1700808"/>
            <a:ext cx="5868000" cy="328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37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71800" y="1340768"/>
              <a:ext cx="37921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ব্যায়ামের</a:t>
              </a:r>
              <a:r>
                <a:rPr lang="en-GB" dirty="0" smtClean="0"/>
                <a:t> </a:t>
              </a:r>
              <a:r>
                <a:rPr lang="en-GB" dirty="0" err="1" smtClean="0"/>
                <a:t>অনুভুতি</a:t>
              </a:r>
              <a:r>
                <a:rPr lang="en-GB" dirty="0" smtClean="0"/>
                <a:t> </a:t>
              </a:r>
              <a:r>
                <a:rPr lang="en-GB" dirty="0" err="1" smtClean="0"/>
                <a:t>জানতে</a:t>
              </a:r>
              <a:r>
                <a:rPr lang="en-GB" dirty="0" smtClean="0"/>
                <a:t> </a:t>
              </a:r>
              <a:r>
                <a:rPr lang="en-GB" dirty="0" err="1" smtClean="0"/>
                <a:t>চাওয়া</a:t>
              </a:r>
              <a:r>
                <a:rPr lang="en-GB" dirty="0" smtClean="0"/>
                <a:t>,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71701" y="2348880"/>
              <a:ext cx="5400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তোমাদের</a:t>
              </a:r>
              <a:r>
                <a:rPr lang="en-GB" dirty="0" smtClean="0"/>
                <a:t> </a:t>
              </a:r>
              <a:r>
                <a:rPr lang="en-GB" dirty="0" err="1" smtClean="0"/>
                <a:t>সুন্দর</a:t>
              </a:r>
              <a:r>
                <a:rPr lang="en-GB" dirty="0" smtClean="0"/>
                <a:t>  </a:t>
              </a:r>
              <a:r>
                <a:rPr lang="en-GB" dirty="0" err="1" smtClean="0"/>
                <a:t>অনুভুতি</a:t>
              </a:r>
              <a:r>
                <a:rPr lang="en-GB" dirty="0" smtClean="0"/>
                <a:t> </a:t>
              </a:r>
              <a:r>
                <a:rPr lang="en-GB" dirty="0" err="1" smtClean="0"/>
                <a:t>প্রকাশ</a:t>
              </a:r>
              <a:r>
                <a:rPr lang="en-GB" dirty="0" smtClean="0"/>
                <a:t> </a:t>
              </a:r>
              <a:r>
                <a:rPr lang="en-GB" dirty="0" err="1" smtClean="0"/>
                <a:t>করেছে</a:t>
              </a:r>
              <a:r>
                <a:rPr lang="en-GB" dirty="0" smtClean="0"/>
                <a:t> এ </a:t>
              </a:r>
              <a:r>
                <a:rPr lang="en-GB" dirty="0" err="1" smtClean="0"/>
                <a:t>জন্য</a:t>
              </a:r>
              <a:r>
                <a:rPr lang="en-GB" dirty="0" smtClean="0"/>
                <a:t>  </a:t>
              </a:r>
              <a:r>
                <a:rPr lang="en-GB" dirty="0" err="1" smtClean="0"/>
                <a:t>ধন্যবাদ</a:t>
              </a:r>
              <a:r>
                <a:rPr lang="en-GB" dirty="0" smtClean="0"/>
                <a:t> </a:t>
              </a:r>
              <a:r>
                <a:rPr lang="en-GB" dirty="0" err="1" smtClean="0"/>
                <a:t>সবাইকে</a:t>
              </a:r>
              <a:r>
                <a:rPr lang="en-GB" dirty="0" smtClean="0"/>
                <a:t>, </a:t>
              </a:r>
              <a:r>
                <a:rPr lang="en-GB" dirty="0" err="1" smtClean="0"/>
                <a:t>ব্যায়ামের</a:t>
              </a:r>
              <a:r>
                <a:rPr lang="en-GB" dirty="0" smtClean="0"/>
                <a:t> </a:t>
              </a:r>
              <a:r>
                <a:rPr lang="en-GB" dirty="0" err="1" smtClean="0"/>
                <a:t>মাধ্যমে</a:t>
              </a:r>
              <a:r>
                <a:rPr lang="en-GB" dirty="0" smtClean="0"/>
                <a:t> </a:t>
              </a:r>
              <a:r>
                <a:rPr lang="en-GB" dirty="0" err="1" smtClean="0"/>
                <a:t>মনোযোগ</a:t>
              </a:r>
              <a:r>
                <a:rPr lang="en-GB" dirty="0" smtClean="0"/>
                <a:t> </a:t>
              </a:r>
              <a:r>
                <a:rPr lang="en-GB" dirty="0" err="1" smtClean="0"/>
                <a:t>বাড়ায়</a:t>
              </a:r>
              <a:r>
                <a:rPr lang="en-GB" dirty="0" smtClean="0"/>
                <a:t> </a:t>
              </a:r>
            </a:p>
            <a:p>
              <a:r>
                <a:rPr lang="en-GB" dirty="0" smtClean="0"/>
                <a:t>ও </a:t>
              </a:r>
              <a:r>
                <a:rPr lang="en-GB" dirty="0" err="1" smtClean="0"/>
                <a:t>স্থিরতা</a:t>
              </a:r>
              <a:r>
                <a:rPr lang="en-GB" dirty="0" smtClean="0"/>
                <a:t> </a:t>
              </a:r>
              <a:r>
                <a:rPr lang="en-GB" dirty="0" err="1" smtClean="0"/>
                <a:t>আনে</a:t>
              </a:r>
              <a:r>
                <a:rPr lang="en-GB" dirty="0" smtClean="0"/>
                <a:t>।</a:t>
              </a:r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429000"/>
              <a:ext cx="1908000" cy="23080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Sun 5"/>
            <p:cNvSpPr/>
            <p:nvPr/>
          </p:nvSpPr>
          <p:spPr>
            <a:xfrm>
              <a:off x="945759" y="426368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un 6"/>
            <p:cNvSpPr/>
            <p:nvPr/>
          </p:nvSpPr>
          <p:spPr>
            <a:xfrm>
              <a:off x="7272301" y="530091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n 7"/>
            <p:cNvSpPr/>
            <p:nvPr/>
          </p:nvSpPr>
          <p:spPr>
            <a:xfrm>
              <a:off x="945759" y="544522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un 8"/>
            <p:cNvSpPr/>
            <p:nvPr/>
          </p:nvSpPr>
          <p:spPr>
            <a:xfrm>
              <a:off x="7247403" y="544522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874553823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28" y="3429000"/>
              <a:ext cx="2914650" cy="2308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5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sp>
          <p:nvSpPr>
            <p:cNvPr id="4" name="TextBox 3"/>
            <p:cNvSpPr txBox="1"/>
            <p:nvPr/>
          </p:nvSpPr>
          <p:spPr>
            <a:xfrm>
              <a:off x="2488704" y="2996952"/>
              <a:ext cx="3235424" cy="369332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আজকের</a:t>
              </a:r>
              <a:r>
                <a:rPr lang="en-GB" dirty="0" smtClean="0"/>
                <a:t> </a:t>
              </a:r>
              <a:r>
                <a:rPr lang="en-GB" dirty="0" err="1" smtClean="0"/>
                <a:t>পাঠ</a:t>
              </a:r>
              <a:r>
                <a:rPr lang="en-GB" dirty="0" smtClean="0"/>
                <a:t> </a:t>
              </a:r>
              <a:r>
                <a:rPr lang="en-GB" dirty="0" err="1" smtClean="0"/>
                <a:t>শিরোনামঃ</a:t>
              </a:r>
              <a:r>
                <a:rPr lang="en-GB" dirty="0" smtClean="0"/>
                <a:t> </a:t>
              </a:r>
              <a:r>
                <a:rPr lang="en-GB" dirty="0" err="1" smtClean="0"/>
                <a:t>গল্প</a:t>
              </a:r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777600" y="5765432"/>
              <a:ext cx="57342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গত</a:t>
              </a:r>
              <a:r>
                <a:rPr lang="en-GB" dirty="0" smtClean="0"/>
                <a:t> </a:t>
              </a:r>
              <a:r>
                <a:rPr lang="en-GB" dirty="0" err="1" smtClean="0"/>
                <a:t>সেশনের</a:t>
              </a:r>
              <a:r>
                <a:rPr lang="en-GB" dirty="0" smtClean="0"/>
                <a:t> </a:t>
              </a:r>
              <a:r>
                <a:rPr lang="en-GB" dirty="0" err="1" smtClean="0"/>
                <a:t>বাড়ির</a:t>
              </a:r>
              <a:r>
                <a:rPr lang="en-GB" dirty="0" smtClean="0"/>
                <a:t>  </a:t>
              </a:r>
              <a:r>
                <a:rPr lang="en-GB" dirty="0" err="1" smtClean="0"/>
                <a:t>কাজঃ</a:t>
              </a:r>
              <a:r>
                <a:rPr lang="en-GB" dirty="0" smtClean="0"/>
                <a:t>  </a:t>
              </a:r>
              <a:r>
                <a:rPr lang="en-GB" dirty="0" err="1" smtClean="0"/>
                <a:t>সুন্দর</a:t>
              </a:r>
              <a:r>
                <a:rPr lang="en-GB" dirty="0" smtClean="0"/>
                <a:t> </a:t>
              </a:r>
              <a:r>
                <a:rPr lang="en-GB" dirty="0" err="1" smtClean="0"/>
                <a:t>হয়েছে</a:t>
              </a:r>
              <a:r>
                <a:rPr lang="en-GB" dirty="0" smtClean="0"/>
                <a:t> </a:t>
              </a:r>
              <a:r>
                <a:rPr lang="en-GB" dirty="0" err="1" smtClean="0"/>
                <a:t>সবাইকে</a:t>
              </a:r>
              <a:r>
                <a:rPr lang="en-GB" dirty="0" smtClean="0"/>
                <a:t> </a:t>
              </a:r>
              <a:r>
                <a:rPr lang="en-GB" dirty="0" err="1" smtClean="0"/>
                <a:t>ধন্যবাদ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32731" y="1368240"/>
            <a:ext cx="4824000" cy="361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4016" y="-47527"/>
            <a:ext cx="9144000" cy="6858000"/>
            <a:chOff x="144016" y="-47527"/>
            <a:chExt cx="9144000" cy="6858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16" y="-47527"/>
              <a:ext cx="9144000" cy="6858000"/>
            </a:xfrm>
            <a:prstGeom prst="rect">
              <a:avLst/>
            </a:prstGeom>
          </p:spPr>
        </p:pic>
        <p:sp>
          <p:nvSpPr>
            <p:cNvPr id="6" name="Sun 5"/>
            <p:cNvSpPr/>
            <p:nvPr/>
          </p:nvSpPr>
          <p:spPr>
            <a:xfrm>
              <a:off x="1043608" y="509197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un 6"/>
            <p:cNvSpPr/>
            <p:nvPr/>
          </p:nvSpPr>
          <p:spPr>
            <a:xfrm>
              <a:off x="7308304" y="564625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Sun 8"/>
            <p:cNvSpPr/>
            <p:nvPr/>
          </p:nvSpPr>
          <p:spPr>
            <a:xfrm>
              <a:off x="1092351" y="5393717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Sun 9"/>
            <p:cNvSpPr/>
            <p:nvPr/>
          </p:nvSpPr>
          <p:spPr>
            <a:xfrm>
              <a:off x="7308304" y="539563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07904" y="781731"/>
              <a:ext cx="15295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ছবিগুলো</a:t>
              </a:r>
              <a:r>
                <a:rPr lang="en-GB" dirty="0" smtClean="0"/>
                <a:t> </a:t>
              </a:r>
              <a:r>
                <a:rPr lang="en-GB" dirty="0" err="1" smtClean="0"/>
                <a:t>দেখ</a:t>
              </a:r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962" y="1838422"/>
              <a:ext cx="2971800" cy="1666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304" y="1838423"/>
              <a:ext cx="2743200" cy="1666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962" y="3505297"/>
              <a:ext cx="2971800" cy="1762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500" y="3505298"/>
              <a:ext cx="2772004" cy="17621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642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8617" y="1065317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পাঠ</a:t>
            </a:r>
            <a:r>
              <a:rPr lang="en-GB" dirty="0" smtClean="0"/>
              <a:t> </a:t>
            </a:r>
            <a:r>
              <a:rPr lang="en-GB" dirty="0" err="1" smtClean="0"/>
              <a:t>শিরোনামঃস্বাস্থ্যমেলা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39752" y="5459905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পাঠ</a:t>
            </a:r>
            <a:r>
              <a:rPr lang="en-GB" dirty="0" smtClean="0"/>
              <a:t> </a:t>
            </a:r>
            <a:r>
              <a:rPr lang="en-GB" dirty="0" err="1" smtClean="0"/>
              <a:t>শিরোনাম</a:t>
            </a:r>
            <a:r>
              <a:rPr lang="en-GB" dirty="0" smtClean="0"/>
              <a:t> </a:t>
            </a:r>
            <a:r>
              <a:rPr lang="en-GB" dirty="0" err="1" smtClean="0"/>
              <a:t>বলার</a:t>
            </a:r>
            <a:r>
              <a:rPr lang="en-GB" dirty="0" smtClean="0"/>
              <a:t> </a:t>
            </a:r>
            <a:r>
              <a:rPr lang="en-GB" dirty="0" err="1" smtClean="0"/>
              <a:t>জন্য</a:t>
            </a:r>
            <a:r>
              <a:rPr lang="en-GB" dirty="0" smtClean="0"/>
              <a:t> </a:t>
            </a:r>
            <a:r>
              <a:rPr lang="en-GB" dirty="0" err="1" smtClean="0"/>
              <a:t>সবাইকে</a:t>
            </a:r>
            <a:r>
              <a:rPr lang="en-GB" dirty="0" smtClean="0"/>
              <a:t> </a:t>
            </a:r>
            <a:r>
              <a:rPr lang="en-GB" dirty="0" err="1" smtClean="0"/>
              <a:t>ধন্যবাদ</a:t>
            </a:r>
            <a:endParaRPr lang="en-GB" dirty="0"/>
          </a:p>
        </p:txBody>
      </p:sp>
      <p:sp>
        <p:nvSpPr>
          <p:cNvPr id="5" name="Sun 4"/>
          <p:cNvSpPr/>
          <p:nvPr/>
        </p:nvSpPr>
        <p:spPr>
          <a:xfrm>
            <a:off x="1043608" y="485751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n 5"/>
          <p:cNvSpPr/>
          <p:nvPr/>
        </p:nvSpPr>
        <p:spPr>
          <a:xfrm>
            <a:off x="7236296" y="520249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/>
          <p:cNvSpPr/>
          <p:nvPr/>
        </p:nvSpPr>
        <p:spPr>
          <a:xfrm>
            <a:off x="1032066" y="5445224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n 7"/>
          <p:cNvSpPr/>
          <p:nvPr/>
        </p:nvSpPr>
        <p:spPr>
          <a:xfrm>
            <a:off x="7236296" y="5301208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11" y="1467368"/>
            <a:ext cx="4972780" cy="37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18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09120"/>
            <a:ext cx="4248472" cy="20483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84666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473" y="1844824"/>
            <a:ext cx="3809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এ </a:t>
            </a:r>
            <a:r>
              <a:rPr lang="en-GB" dirty="0" err="1" smtClean="0"/>
              <a:t>পাঠ</a:t>
            </a:r>
            <a:r>
              <a:rPr lang="en-GB" dirty="0" smtClean="0"/>
              <a:t> </a:t>
            </a:r>
            <a:r>
              <a:rPr lang="en-GB" dirty="0" err="1" smtClean="0"/>
              <a:t>শেষে</a:t>
            </a:r>
            <a:r>
              <a:rPr lang="en-GB" dirty="0" smtClean="0"/>
              <a:t> </a:t>
            </a:r>
            <a:r>
              <a:rPr lang="en-GB" dirty="0" err="1" smtClean="0"/>
              <a:t>শিক্ষার্থী</a:t>
            </a:r>
            <a:r>
              <a:rPr lang="en-GB" dirty="0" smtClean="0"/>
              <a:t> </a:t>
            </a:r>
            <a:r>
              <a:rPr lang="en-GB" dirty="0" err="1" smtClean="0"/>
              <a:t>যা</a:t>
            </a:r>
            <a:r>
              <a:rPr lang="en-GB" dirty="0" smtClean="0"/>
              <a:t> </a:t>
            </a:r>
            <a:r>
              <a:rPr lang="en-GB" dirty="0" err="1" smtClean="0"/>
              <a:t>শিখবে</a:t>
            </a:r>
            <a:r>
              <a:rPr lang="en-GB" dirty="0" smtClean="0"/>
              <a:t>---------।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1886000" y="2791434"/>
            <a:ext cx="6078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১,অভিজ্ঞতার </a:t>
            </a:r>
            <a:r>
              <a:rPr lang="en-GB" dirty="0" err="1" smtClean="0"/>
              <a:t>আলোকে</a:t>
            </a:r>
            <a:r>
              <a:rPr lang="en-GB" dirty="0" smtClean="0"/>
              <a:t> </a:t>
            </a:r>
            <a:r>
              <a:rPr lang="en-GB" dirty="0" err="1" smtClean="0"/>
              <a:t>স্বাস্থ্যমেলার</a:t>
            </a:r>
            <a:r>
              <a:rPr lang="en-GB" dirty="0" smtClean="0"/>
              <a:t> </a:t>
            </a:r>
            <a:r>
              <a:rPr lang="en-GB" dirty="0" err="1" smtClean="0"/>
              <a:t>আয়োজন</a:t>
            </a:r>
            <a:r>
              <a:rPr lang="en-GB" dirty="0" smtClean="0"/>
              <a:t> </a:t>
            </a:r>
            <a:r>
              <a:rPr lang="en-GB" dirty="0" err="1" smtClean="0"/>
              <a:t>করতে</a:t>
            </a:r>
            <a:r>
              <a:rPr lang="en-GB" dirty="0" smtClean="0"/>
              <a:t> </a:t>
            </a:r>
            <a:r>
              <a:rPr lang="en-GB" dirty="0" err="1" smtClean="0"/>
              <a:t>পারবে</a:t>
            </a:r>
            <a:r>
              <a:rPr lang="en-GB" dirty="0" smtClean="0"/>
              <a:t>  ,</a:t>
            </a:r>
          </a:p>
          <a:p>
            <a:r>
              <a:rPr lang="en-GB" dirty="0" smtClean="0"/>
              <a:t>২, </a:t>
            </a:r>
            <a:r>
              <a:rPr lang="en-GB" dirty="0" err="1" smtClean="0"/>
              <a:t>স্বাস্থ্যমেলার</a:t>
            </a:r>
            <a:r>
              <a:rPr lang="en-GB" dirty="0" smtClean="0"/>
              <a:t> </a:t>
            </a:r>
            <a:r>
              <a:rPr lang="en-GB" dirty="0" err="1" smtClean="0"/>
              <a:t>বর্ণনা</a:t>
            </a:r>
            <a:r>
              <a:rPr lang="en-GB" dirty="0" smtClean="0"/>
              <a:t> </a:t>
            </a:r>
            <a:r>
              <a:rPr lang="en-GB" dirty="0" err="1" smtClean="0"/>
              <a:t>করতে</a:t>
            </a:r>
            <a:r>
              <a:rPr lang="en-GB" dirty="0" smtClean="0"/>
              <a:t> </a:t>
            </a:r>
            <a:r>
              <a:rPr lang="en-GB" dirty="0" err="1" smtClean="0"/>
              <a:t>পারবে</a:t>
            </a:r>
            <a:r>
              <a:rPr lang="en-GB" dirty="0" smtClean="0"/>
              <a:t>,</a:t>
            </a:r>
          </a:p>
          <a:p>
            <a:r>
              <a:rPr lang="en-GB" dirty="0" smtClean="0"/>
              <a:t>৩, </a:t>
            </a:r>
            <a:r>
              <a:rPr lang="en-GB" dirty="0" err="1" smtClean="0"/>
              <a:t>প্রেজেন্টেশনের</a:t>
            </a:r>
            <a:r>
              <a:rPr lang="en-GB" dirty="0" smtClean="0"/>
              <a:t> </a:t>
            </a:r>
            <a:r>
              <a:rPr lang="en-GB" dirty="0" err="1" smtClean="0"/>
              <a:t>ব্যাখ্যা</a:t>
            </a:r>
            <a:r>
              <a:rPr lang="en-GB" dirty="0" smtClean="0"/>
              <a:t> </a:t>
            </a:r>
            <a:r>
              <a:rPr lang="en-GB" dirty="0" err="1" smtClean="0"/>
              <a:t>করতে</a:t>
            </a:r>
            <a:r>
              <a:rPr lang="en-GB" dirty="0" smtClean="0"/>
              <a:t> </a:t>
            </a:r>
            <a:r>
              <a:rPr lang="en-GB" dirty="0" err="1" smtClean="0"/>
              <a:t>পারবে</a:t>
            </a:r>
            <a:r>
              <a:rPr lang="en-GB" dirty="0" smtClean="0"/>
              <a:t>।</a:t>
            </a:r>
            <a:endParaRPr lang="en-GB" dirty="0"/>
          </a:p>
        </p:txBody>
      </p:sp>
      <p:sp>
        <p:nvSpPr>
          <p:cNvPr id="6" name="Sun 5"/>
          <p:cNvSpPr/>
          <p:nvPr/>
        </p:nvSpPr>
        <p:spPr>
          <a:xfrm>
            <a:off x="1043608" y="467018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n 6"/>
          <p:cNvSpPr/>
          <p:nvPr/>
        </p:nvSpPr>
        <p:spPr>
          <a:xfrm>
            <a:off x="7164288" y="530091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n 7"/>
          <p:cNvSpPr/>
          <p:nvPr/>
        </p:nvSpPr>
        <p:spPr>
          <a:xfrm>
            <a:off x="7164288" y="5301208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n 8"/>
          <p:cNvSpPr/>
          <p:nvPr/>
        </p:nvSpPr>
        <p:spPr>
          <a:xfrm>
            <a:off x="971600" y="5372545"/>
            <a:ext cx="914400" cy="914400"/>
          </a:xfrm>
          <a:prstGeom prst="sun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79983" y="1070351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শিখন</a:t>
            </a:r>
            <a:r>
              <a:rPr lang="en-GB" dirty="0" smtClean="0"/>
              <a:t> </a:t>
            </a:r>
            <a:r>
              <a:rPr lang="en-GB" dirty="0" err="1" smtClean="0"/>
              <a:t>ফল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168364" y="234888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শিখন</a:t>
            </a:r>
            <a:r>
              <a:rPr lang="en-GB" dirty="0" smtClean="0"/>
              <a:t> </a:t>
            </a:r>
            <a:r>
              <a:rPr lang="en-GB" dirty="0" err="1" smtClean="0"/>
              <a:t>ফল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67" y="3861048"/>
            <a:ext cx="3453124" cy="22093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92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322</Words>
  <Application>Microsoft Office PowerPoint</Application>
  <PresentationFormat>On-screen Show (4:3)</PresentationFormat>
  <Paragraphs>63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স্বাস্থ্য সুরক্ষা ৬ষ্ঠ শ্রেণি</dc:title>
  <dc:creator>IT SPACE</dc:creator>
  <cp:lastModifiedBy>IT SPACE</cp:lastModifiedBy>
  <cp:revision>569</cp:revision>
  <dcterms:created xsi:type="dcterms:W3CDTF">2023-01-28T04:23:34Z</dcterms:created>
  <dcterms:modified xsi:type="dcterms:W3CDTF">2023-02-23T09:23:17Z</dcterms:modified>
</cp:coreProperties>
</file>