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9894-C2D6-42B6-9D2F-80F97F5AE79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C7E0-3203-4C5E-9BDF-EFA308F15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C7E0-3203-4C5E-9BDF-EFA308F15B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3914"/>
            <a:ext cx="5257800" cy="39100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699" y="1759386"/>
            <a:ext cx="2710540" cy="19816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8053670">
            <a:off x="939509" y="790081"/>
            <a:ext cx="1872920" cy="1924096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Flowchart: Multidocument 6"/>
          <p:cNvSpPr/>
          <p:nvPr/>
        </p:nvSpPr>
        <p:spPr>
          <a:xfrm>
            <a:off x="381000" y="4038600"/>
            <a:ext cx="3428999" cy="1676400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ইন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হাউজ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প্রশিক্ষণে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3886200" y="4203926"/>
            <a:ext cx="4800600" cy="1477546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সবাইকে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সু</a:t>
            </a:r>
            <a:r>
              <a:rPr lang="en-US" sz="4400" dirty="0" smtClean="0"/>
              <a:t> </a:t>
            </a:r>
            <a:r>
              <a:rPr lang="en-US" sz="4400" dirty="0" err="1" smtClean="0"/>
              <a:t>স্বাগতম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138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295400" y="457200"/>
            <a:ext cx="6248400" cy="5181600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2"/>
                </a:solidFill>
              </a:rPr>
              <a:t>সক্রিয়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নাগরিক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ক্লাব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এর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ফুটবল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খেলার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সব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প্রস্তুতি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নেওয়া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শেষ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হলো।এখন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আমরা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অনিয়মিত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ভাবে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ফুটবল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খেলবো</a:t>
            </a:r>
            <a:r>
              <a:rPr lang="en-US" sz="3600" dirty="0" smtClean="0">
                <a:solidFill>
                  <a:schemeClr val="accent2"/>
                </a:solidFill>
              </a:rPr>
              <a:t> ।</a:t>
            </a:r>
            <a:r>
              <a:rPr lang="en-US" sz="3600" dirty="0" err="1" smtClean="0">
                <a:solidFill>
                  <a:schemeClr val="accent2"/>
                </a:solidFill>
              </a:rPr>
              <a:t>সময়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হবে</a:t>
            </a:r>
            <a:r>
              <a:rPr lang="en-US" sz="3600" dirty="0" smtClean="0">
                <a:solidFill>
                  <a:schemeClr val="accent2"/>
                </a:solidFill>
              </a:rPr>
              <a:t> ১৫মিনিট।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/>
        </p:nvCxnSpPr>
        <p:spPr>
          <a:xfrm>
            <a:off x="3962400" y="2082800"/>
            <a:ext cx="914400" cy="914400"/>
          </a:xfrm>
          <a:prstGeom prst="bentConnector3">
            <a:avLst>
              <a:gd name="adj1" fmla="val 69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evel 5"/>
          <p:cNvSpPr/>
          <p:nvPr/>
        </p:nvSpPr>
        <p:spPr>
          <a:xfrm>
            <a:off x="2057400" y="1219200"/>
            <a:ext cx="4724400" cy="3733800"/>
          </a:xfrm>
          <a:prstGeom prst="bevel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নিয়মিত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খেলব</a:t>
            </a:r>
            <a:r>
              <a:rPr lang="en-US" sz="4000" dirty="0" smtClean="0"/>
              <a:t> ১৫ </a:t>
            </a:r>
            <a:r>
              <a:rPr lang="en-US" sz="4000" dirty="0" err="1" smtClean="0"/>
              <a:t>মিনিট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80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1295400" y="838200"/>
            <a:ext cx="6629400" cy="4800600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তোমরা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নিয়মিত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আর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অনিয়মিত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কেমন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</a:t>
            </a:r>
            <a:r>
              <a:rPr lang="en-US" sz="3200" dirty="0" smtClean="0"/>
              <a:t> </a:t>
            </a:r>
            <a:r>
              <a:rPr lang="en-US" sz="3200" dirty="0" err="1" smtClean="0"/>
              <a:t>খেললে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আগামী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ক্লাশে</a:t>
            </a:r>
            <a:r>
              <a:rPr lang="en-US" sz="3200" dirty="0" smtClean="0"/>
              <a:t> 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আলোচনা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করব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41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828800" y="3810000"/>
            <a:ext cx="5867400" cy="2362199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/>
              <a:t>ধন্যবাদ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6019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7200"/>
            <a:ext cx="3048000" cy="3429000"/>
          </a:xfrm>
          <a:prstGeom prst="rect">
            <a:avLst/>
          </a:prstGeom>
        </p:spPr>
      </p:pic>
      <p:sp>
        <p:nvSpPr>
          <p:cNvPr id="3" name="Flowchart: Predefined Process 2"/>
          <p:cNvSpPr/>
          <p:nvPr/>
        </p:nvSpPr>
        <p:spPr>
          <a:xfrm>
            <a:off x="457200" y="533400"/>
            <a:ext cx="5105400" cy="4724400"/>
          </a:xfrm>
          <a:prstGeom prst="flowChartPredefined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বিষয়ঃ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ইতিহাস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সামাজিক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বিজ্ঞান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শ্রেণীঃ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ষষ্ঠ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পাঠের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শিরোনামঃ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সক্রিয়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</a:rPr>
              <a:t>নাগরিক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</a:rPr>
              <a:t>ক্লাব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553200" cy="4648200"/>
          </a:xfrm>
          <a:prstGeom prst="rect">
            <a:avLst/>
          </a:prstGeom>
        </p:spPr>
      </p:pic>
      <p:sp>
        <p:nvSpPr>
          <p:cNvPr id="4" name="Flowchart: Predefined Process 3"/>
          <p:cNvSpPr/>
          <p:nvPr/>
        </p:nvSpPr>
        <p:spPr>
          <a:xfrm>
            <a:off x="1524000" y="5257800"/>
            <a:ext cx="5334000" cy="1146048"/>
          </a:xfrm>
          <a:prstGeom prst="flowChartPredefined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পারছি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3152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4953000"/>
            <a:ext cx="57150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ফুটবল</a:t>
            </a:r>
            <a:r>
              <a:rPr lang="en-US" sz="4000" dirty="0" smtClean="0"/>
              <a:t> </a:t>
            </a:r>
            <a:r>
              <a:rPr lang="en-US" sz="4000" dirty="0" err="1" smtClean="0"/>
              <a:t>খেলার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প্রস্তুতি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54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838201" y="4038600"/>
            <a:ext cx="7921170" cy="283028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/>
              <a:t>কি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প্রস্তুত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সবাই</a:t>
            </a:r>
            <a:r>
              <a:rPr lang="en-US" sz="4800" b="1" i="1" dirty="0" smtClean="0"/>
              <a:t> </a:t>
            </a:r>
            <a:endParaRPr lang="en-US" sz="4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1" y="-76200"/>
            <a:ext cx="39624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217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5600"/>
            <a:ext cx="5232002" cy="29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90900"/>
            <a:ext cx="5638800" cy="30480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57200" y="3581400"/>
            <a:ext cx="2590800" cy="2362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5366259" y="438707"/>
            <a:ext cx="3226198" cy="2476500"/>
          </a:xfrm>
          <a:prstGeom prst="vertic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দুই</a:t>
            </a:r>
            <a:r>
              <a:rPr lang="en-US" sz="3200" dirty="0" smtClean="0"/>
              <a:t> </a:t>
            </a:r>
            <a:r>
              <a:rPr lang="en-US" sz="3200" dirty="0" err="1" smtClean="0"/>
              <a:t>দলের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খেলোয়ার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94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55403"/>
            <a:ext cx="4267200" cy="3378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404"/>
            <a:ext cx="4267200" cy="3378396"/>
          </a:xfrm>
          <a:prstGeom prst="rect">
            <a:avLst/>
          </a:prstGeom>
        </p:spPr>
      </p:pic>
      <p:sp>
        <p:nvSpPr>
          <p:cNvPr id="6" name="Flowchart: Decision 5"/>
          <p:cNvSpPr/>
          <p:nvPr/>
        </p:nvSpPr>
        <p:spPr>
          <a:xfrm>
            <a:off x="914400" y="3733800"/>
            <a:ext cx="6934200" cy="2438400"/>
          </a:xfrm>
          <a:prstGeom prst="flowChartDecisi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দুইজন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অধিনায়ক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2513"/>
            <a:ext cx="3810000" cy="3126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22513"/>
            <a:ext cx="3733800" cy="2826657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1828800" y="3857654"/>
            <a:ext cx="5181600" cy="1752598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বিশেচাহিদা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সম্পুর্ন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ছেলে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মেয়ে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সহ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শ্রেনীর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সবাইকে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খেলায়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অংশ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নিতে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হবে</a:t>
            </a:r>
            <a:r>
              <a:rPr lang="en-US" dirty="0"/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945960"/>
            <a:ext cx="4038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6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53340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419100"/>
            <a:ext cx="3487783" cy="266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19600"/>
            <a:ext cx="352044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33685"/>
            <a:ext cx="3810000" cy="1919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23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99</Words>
  <Application>Microsoft Office PowerPoint</Application>
  <PresentationFormat>On-screen Show 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</dc:creator>
  <cp:lastModifiedBy>ma</cp:lastModifiedBy>
  <cp:revision>24</cp:revision>
  <dcterms:created xsi:type="dcterms:W3CDTF">2006-08-16T00:00:00Z</dcterms:created>
  <dcterms:modified xsi:type="dcterms:W3CDTF">2023-02-23T12:07:06Z</dcterms:modified>
</cp:coreProperties>
</file>