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56" r:id="rId3"/>
    <p:sldId id="265" r:id="rId4"/>
    <p:sldId id="264" r:id="rId5"/>
    <p:sldId id="263" r:id="rId6"/>
    <p:sldId id="262" r:id="rId7"/>
    <p:sldId id="261" r:id="rId8"/>
    <p:sldId id="267" r:id="rId9"/>
    <p:sldId id="259" r:id="rId10"/>
    <p:sldId id="269" r:id="rId11"/>
    <p:sldId id="268" r:id="rId12"/>
    <p:sldId id="270" r:id="rId13"/>
    <p:sldId id="260" r:id="rId14"/>
    <p:sldId id="272" r:id="rId15"/>
    <p:sldId id="271" r:id="rId16"/>
    <p:sldId id="258" r:id="rId17"/>
    <p:sldId id="275" r:id="rId18"/>
    <p:sldId id="274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67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1DAE2-7158-490C-991F-96B5268E1117}" type="doc">
      <dgm:prSet loTypeId="urn:microsoft.com/office/officeart/2005/8/layout/cycle7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ECFE71-91B4-4303-83B0-6DFB81EDCF7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ভাষিক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অভাষিক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F604571-1B89-40C6-8F51-77031E5BCE61}" type="parTrans" cxnId="{1C5D1981-6EC2-46B2-AD5A-1F6895DDD143}">
      <dgm:prSet/>
      <dgm:spPr/>
      <dgm:t>
        <a:bodyPr/>
        <a:lstStyle/>
        <a:p>
          <a:endParaRPr lang="en-US"/>
        </a:p>
      </dgm:t>
    </dgm:pt>
    <dgm:pt modelId="{FE5B977F-1281-417F-BCED-FCFCE9683089}" type="sibTrans" cxnId="{1C5D1981-6EC2-46B2-AD5A-1F6895DDD143}">
      <dgm:prSet/>
      <dgm:spPr/>
      <dgm:t>
        <a:bodyPr/>
        <a:lstStyle/>
        <a:p>
          <a:endParaRPr lang="en-US"/>
        </a:p>
      </dgm:t>
    </dgm:pt>
    <dgm:pt modelId="{C5FA3852-EFB3-4C73-AC1F-234C0F8B6F1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জরুরি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94B8A8-7800-4C34-A5D6-ED12A0756725}" type="parTrans" cxnId="{04501891-40E3-482E-AEBD-7E12605AD8D7}">
      <dgm:prSet/>
      <dgm:spPr/>
      <dgm:t>
        <a:bodyPr/>
        <a:lstStyle/>
        <a:p>
          <a:endParaRPr lang="en-US"/>
        </a:p>
      </dgm:t>
    </dgm:pt>
    <dgm:pt modelId="{9F79504E-C12D-420B-9248-52168E5B63F7}" type="sibTrans" cxnId="{04501891-40E3-482E-AEBD-7E12605AD8D7}">
      <dgm:prSet/>
      <dgm:spPr/>
      <dgm:t>
        <a:bodyPr/>
        <a:lstStyle/>
        <a:p>
          <a:endParaRPr lang="en-US"/>
        </a:p>
      </dgm:t>
    </dgm:pt>
    <dgm:pt modelId="{70A04B81-A947-44EA-8F39-1219624E9D1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যোগাযোগের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অনুশীলন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31D7E3A-29ED-4545-88BB-16104832A7D3}" type="parTrans" cxnId="{241D0B9C-D674-49B2-84C3-CA805DC6A630}">
      <dgm:prSet/>
      <dgm:spPr/>
      <dgm:t>
        <a:bodyPr/>
        <a:lstStyle/>
        <a:p>
          <a:endParaRPr lang="en-US"/>
        </a:p>
      </dgm:t>
    </dgm:pt>
    <dgm:pt modelId="{3E0A8812-8C03-40E4-BCDF-8DEBEE30F130}" type="sibTrans" cxnId="{241D0B9C-D674-49B2-84C3-CA805DC6A630}">
      <dgm:prSet/>
      <dgm:spPr/>
      <dgm:t>
        <a:bodyPr/>
        <a:lstStyle/>
        <a:p>
          <a:endParaRPr lang="en-US"/>
        </a:p>
      </dgm:t>
    </dgm:pt>
    <dgm:pt modelId="{98BF4D5D-81CE-4A2B-85DD-21E18C1D5161}" type="pres">
      <dgm:prSet presAssocID="{5CA1DAE2-7158-490C-991F-96B5268E11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CEAEA-873F-4DC0-88BE-81FDBE4428CB}" type="pres">
      <dgm:prSet presAssocID="{ACECFE71-91B4-4303-83B0-6DFB81EDCF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D0796-D1A5-46D6-9372-0E90A30C51AD}" type="pres">
      <dgm:prSet presAssocID="{FE5B977F-1281-417F-BCED-FCFCE968308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2655C5A-B696-4F1C-A30B-1DCE79851891}" type="pres">
      <dgm:prSet presAssocID="{FE5B977F-1281-417F-BCED-FCFCE968308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022473-1837-41A4-814A-CF8286840D97}" type="pres">
      <dgm:prSet presAssocID="{C5FA3852-EFB3-4C73-AC1F-234C0F8B6F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0DA9-EE07-44FA-8C3A-E5D5F874BF2B}" type="pres">
      <dgm:prSet presAssocID="{9F79504E-C12D-420B-9248-52168E5B63F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CD856E5-BF6B-415A-A8A3-B84602F09BF0}" type="pres">
      <dgm:prSet presAssocID="{9F79504E-C12D-420B-9248-52168E5B63F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6CA6563-8A34-45C0-B11B-D2B8E550AE54}" type="pres">
      <dgm:prSet presAssocID="{70A04B81-A947-44EA-8F39-1219624E9D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C371C-58FE-473D-98CC-AD5526687BE2}" type="pres">
      <dgm:prSet presAssocID="{3E0A8812-8C03-40E4-BCDF-8DEBEE30F13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2793C6A-FE5B-4D63-956C-5914858E5F43}" type="pres">
      <dgm:prSet presAssocID="{3E0A8812-8C03-40E4-BCDF-8DEBEE30F13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E03025B-8A22-4C88-A017-CBC2F59B2BC4}" type="presOf" srcId="{FE5B977F-1281-417F-BCED-FCFCE9683089}" destId="{FBCD0796-D1A5-46D6-9372-0E90A30C51AD}" srcOrd="0" destOrd="0" presId="urn:microsoft.com/office/officeart/2005/8/layout/cycle7"/>
    <dgm:cxn modelId="{43F4B58E-C56E-4479-B105-8AC9CD2430A4}" type="presOf" srcId="{ACECFE71-91B4-4303-83B0-6DFB81EDCF73}" destId="{431CEAEA-873F-4DC0-88BE-81FDBE4428CB}" srcOrd="0" destOrd="0" presId="urn:microsoft.com/office/officeart/2005/8/layout/cycle7"/>
    <dgm:cxn modelId="{241D0B9C-D674-49B2-84C3-CA805DC6A630}" srcId="{5CA1DAE2-7158-490C-991F-96B5268E1117}" destId="{70A04B81-A947-44EA-8F39-1219624E9D17}" srcOrd="2" destOrd="0" parTransId="{331D7E3A-29ED-4545-88BB-16104832A7D3}" sibTransId="{3E0A8812-8C03-40E4-BCDF-8DEBEE30F130}"/>
    <dgm:cxn modelId="{8C47D1E6-189D-4166-B0C0-D516299E1BF0}" type="presOf" srcId="{3E0A8812-8C03-40E4-BCDF-8DEBEE30F130}" destId="{C2793C6A-FE5B-4D63-956C-5914858E5F43}" srcOrd="1" destOrd="0" presId="urn:microsoft.com/office/officeart/2005/8/layout/cycle7"/>
    <dgm:cxn modelId="{7FD8600B-F92C-4585-983E-5281401B20D0}" type="presOf" srcId="{3E0A8812-8C03-40E4-BCDF-8DEBEE30F130}" destId="{520C371C-58FE-473D-98CC-AD5526687BE2}" srcOrd="0" destOrd="0" presId="urn:microsoft.com/office/officeart/2005/8/layout/cycle7"/>
    <dgm:cxn modelId="{1C5D1981-6EC2-46B2-AD5A-1F6895DDD143}" srcId="{5CA1DAE2-7158-490C-991F-96B5268E1117}" destId="{ACECFE71-91B4-4303-83B0-6DFB81EDCF73}" srcOrd="0" destOrd="0" parTransId="{DF604571-1B89-40C6-8F51-77031E5BCE61}" sibTransId="{FE5B977F-1281-417F-BCED-FCFCE9683089}"/>
    <dgm:cxn modelId="{AAF91EEB-4136-47D5-AA63-AF302C2D5709}" type="presOf" srcId="{FE5B977F-1281-417F-BCED-FCFCE9683089}" destId="{62655C5A-B696-4F1C-A30B-1DCE79851891}" srcOrd="1" destOrd="0" presId="urn:microsoft.com/office/officeart/2005/8/layout/cycle7"/>
    <dgm:cxn modelId="{8D2ADE6B-E75B-4DE8-A103-B2208F3CCB93}" type="presOf" srcId="{9F79504E-C12D-420B-9248-52168E5B63F7}" destId="{8CD856E5-BF6B-415A-A8A3-B84602F09BF0}" srcOrd="1" destOrd="0" presId="urn:microsoft.com/office/officeart/2005/8/layout/cycle7"/>
    <dgm:cxn modelId="{EDCED676-B005-4F0B-91EF-B4E0E56D25AF}" type="presOf" srcId="{C5FA3852-EFB3-4C73-AC1F-234C0F8B6F1E}" destId="{9D022473-1837-41A4-814A-CF8286840D97}" srcOrd="0" destOrd="0" presId="urn:microsoft.com/office/officeart/2005/8/layout/cycle7"/>
    <dgm:cxn modelId="{557F7A42-3519-447F-B17A-C4C676AE6A17}" type="presOf" srcId="{5CA1DAE2-7158-490C-991F-96B5268E1117}" destId="{98BF4D5D-81CE-4A2B-85DD-21E18C1D5161}" srcOrd="0" destOrd="0" presId="urn:microsoft.com/office/officeart/2005/8/layout/cycle7"/>
    <dgm:cxn modelId="{94843BFE-8E68-45E7-A774-CDC85D59AB70}" type="presOf" srcId="{9F79504E-C12D-420B-9248-52168E5B63F7}" destId="{39360DA9-EE07-44FA-8C3A-E5D5F874BF2B}" srcOrd="0" destOrd="0" presId="urn:microsoft.com/office/officeart/2005/8/layout/cycle7"/>
    <dgm:cxn modelId="{E85D4E2F-093C-4C16-8FC9-87118908E9A5}" type="presOf" srcId="{70A04B81-A947-44EA-8F39-1219624E9D17}" destId="{36CA6563-8A34-45C0-B11B-D2B8E550AE54}" srcOrd="0" destOrd="0" presId="urn:microsoft.com/office/officeart/2005/8/layout/cycle7"/>
    <dgm:cxn modelId="{04501891-40E3-482E-AEBD-7E12605AD8D7}" srcId="{5CA1DAE2-7158-490C-991F-96B5268E1117}" destId="{C5FA3852-EFB3-4C73-AC1F-234C0F8B6F1E}" srcOrd="1" destOrd="0" parTransId="{2394B8A8-7800-4C34-A5D6-ED12A0756725}" sibTransId="{9F79504E-C12D-420B-9248-52168E5B63F7}"/>
    <dgm:cxn modelId="{566A2F62-9E83-4AED-86CD-9B117DB2723A}" type="presParOf" srcId="{98BF4D5D-81CE-4A2B-85DD-21E18C1D5161}" destId="{431CEAEA-873F-4DC0-88BE-81FDBE4428CB}" srcOrd="0" destOrd="0" presId="urn:microsoft.com/office/officeart/2005/8/layout/cycle7"/>
    <dgm:cxn modelId="{D53BE26C-31D3-47DF-B140-ABCFBE2D627B}" type="presParOf" srcId="{98BF4D5D-81CE-4A2B-85DD-21E18C1D5161}" destId="{FBCD0796-D1A5-46D6-9372-0E90A30C51AD}" srcOrd="1" destOrd="0" presId="urn:microsoft.com/office/officeart/2005/8/layout/cycle7"/>
    <dgm:cxn modelId="{78DAF041-1835-4436-BF2C-718ED7C25752}" type="presParOf" srcId="{FBCD0796-D1A5-46D6-9372-0E90A30C51AD}" destId="{62655C5A-B696-4F1C-A30B-1DCE79851891}" srcOrd="0" destOrd="0" presId="urn:microsoft.com/office/officeart/2005/8/layout/cycle7"/>
    <dgm:cxn modelId="{5D953D64-57AA-4792-9C8B-0B3150EAEAF8}" type="presParOf" srcId="{98BF4D5D-81CE-4A2B-85DD-21E18C1D5161}" destId="{9D022473-1837-41A4-814A-CF8286840D97}" srcOrd="2" destOrd="0" presId="urn:microsoft.com/office/officeart/2005/8/layout/cycle7"/>
    <dgm:cxn modelId="{96E837DB-DD94-4358-8528-70C25601A75C}" type="presParOf" srcId="{98BF4D5D-81CE-4A2B-85DD-21E18C1D5161}" destId="{39360DA9-EE07-44FA-8C3A-E5D5F874BF2B}" srcOrd="3" destOrd="0" presId="urn:microsoft.com/office/officeart/2005/8/layout/cycle7"/>
    <dgm:cxn modelId="{7ECFB2E9-1528-4B4C-9DD9-9B24CD453200}" type="presParOf" srcId="{39360DA9-EE07-44FA-8C3A-E5D5F874BF2B}" destId="{8CD856E5-BF6B-415A-A8A3-B84602F09BF0}" srcOrd="0" destOrd="0" presId="urn:microsoft.com/office/officeart/2005/8/layout/cycle7"/>
    <dgm:cxn modelId="{2B4AC91C-0EE8-46DE-BECB-22EBC106FA9F}" type="presParOf" srcId="{98BF4D5D-81CE-4A2B-85DD-21E18C1D5161}" destId="{36CA6563-8A34-45C0-B11B-D2B8E550AE54}" srcOrd="4" destOrd="0" presId="urn:microsoft.com/office/officeart/2005/8/layout/cycle7"/>
    <dgm:cxn modelId="{BCDD2880-448F-4F93-82F6-89BB1A66FAC9}" type="presParOf" srcId="{98BF4D5D-81CE-4A2B-85DD-21E18C1D5161}" destId="{520C371C-58FE-473D-98CC-AD5526687BE2}" srcOrd="5" destOrd="0" presId="urn:microsoft.com/office/officeart/2005/8/layout/cycle7"/>
    <dgm:cxn modelId="{BC024995-5446-4DD9-BBCB-253530116179}" type="presParOf" srcId="{520C371C-58FE-473D-98CC-AD5526687BE2}" destId="{C2793C6A-FE5B-4D63-956C-5914858E5F4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CEAEA-873F-4DC0-88BE-81FDBE4428CB}">
      <dsp:nvSpPr>
        <dsp:cNvPr id="0" name=""/>
        <dsp:cNvSpPr/>
      </dsp:nvSpPr>
      <dsp:spPr>
        <a:xfrm>
          <a:off x="2429041" y="1510"/>
          <a:ext cx="2362057" cy="11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ভাষিক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অভাষিক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63632" y="36101"/>
        <a:ext cx="2292875" cy="1111846"/>
      </dsp:txXfrm>
    </dsp:sp>
    <dsp:sp modelId="{FBCD0796-D1A5-46D6-9372-0E90A30C51AD}">
      <dsp:nvSpPr>
        <dsp:cNvPr id="0" name=""/>
        <dsp:cNvSpPr/>
      </dsp:nvSpPr>
      <dsp:spPr>
        <a:xfrm rot="3600000">
          <a:off x="3969595" y="2074952"/>
          <a:ext cx="1231938" cy="4133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93603" y="2157624"/>
        <a:ext cx="983922" cy="248016"/>
      </dsp:txXfrm>
    </dsp:sp>
    <dsp:sp modelId="{9D022473-1837-41A4-814A-CF8286840D97}">
      <dsp:nvSpPr>
        <dsp:cNvPr id="0" name=""/>
        <dsp:cNvSpPr/>
      </dsp:nvSpPr>
      <dsp:spPr>
        <a:xfrm>
          <a:off x="4380031" y="3380725"/>
          <a:ext cx="2362057" cy="11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জরুরি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14622" y="3415316"/>
        <a:ext cx="2292875" cy="1111846"/>
      </dsp:txXfrm>
    </dsp:sp>
    <dsp:sp modelId="{39360DA9-EE07-44FA-8C3A-E5D5F874BF2B}">
      <dsp:nvSpPr>
        <dsp:cNvPr id="0" name=""/>
        <dsp:cNvSpPr/>
      </dsp:nvSpPr>
      <dsp:spPr>
        <a:xfrm rot="10800000">
          <a:off x="2994100" y="3764559"/>
          <a:ext cx="1231938" cy="4133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118108" y="3847231"/>
        <a:ext cx="983922" cy="248016"/>
      </dsp:txXfrm>
    </dsp:sp>
    <dsp:sp modelId="{36CA6563-8A34-45C0-B11B-D2B8E550AE54}">
      <dsp:nvSpPr>
        <dsp:cNvPr id="0" name=""/>
        <dsp:cNvSpPr/>
      </dsp:nvSpPr>
      <dsp:spPr>
        <a:xfrm>
          <a:off x="478050" y="3380725"/>
          <a:ext cx="2362057" cy="11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যোগাযোগের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অনুশীলন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12641" y="3415316"/>
        <a:ext cx="2292875" cy="1111846"/>
      </dsp:txXfrm>
    </dsp:sp>
    <dsp:sp modelId="{520C371C-58FE-473D-98CC-AD5526687BE2}">
      <dsp:nvSpPr>
        <dsp:cNvPr id="0" name=""/>
        <dsp:cNvSpPr/>
      </dsp:nvSpPr>
      <dsp:spPr>
        <a:xfrm rot="18000000">
          <a:off x="2018605" y="2074952"/>
          <a:ext cx="1231938" cy="4133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42613" y="2157624"/>
        <a:ext cx="983922" cy="248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001D-C8E1-4780-A3D9-08FE287C4E6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A4399-1D84-48C6-AD5E-445AD89D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4399-1D84-48C6-AD5E-445AD89DD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d.Yousufe\Desktop\Sbec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279790"/>
            <a:ext cx="8717935" cy="63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trellis">
            <a:fgClr>
              <a:srgbClr val="FFC000"/>
            </a:fgClr>
            <a:bgClr>
              <a:schemeClr val="bg1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60460" y="395005"/>
            <a:ext cx="403252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বিবেচ্য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985" y="1027749"/>
            <a:ext cx="84491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08037"/>
              </p:ext>
            </p:extLst>
          </p:nvPr>
        </p:nvGraphicFramePr>
        <p:xfrm>
          <a:off x="411592" y="2432816"/>
          <a:ext cx="8333885" cy="3776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3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ক)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খ)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4732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গ)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024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82915" y="318195"/>
            <a:ext cx="3379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মর্যাদার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60" y="956630"/>
            <a:ext cx="837229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মিল-অমিল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সহপাঠীর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34838"/>
              </p:ext>
            </p:extLst>
          </p:nvPr>
        </p:nvGraphicFramePr>
        <p:xfrm>
          <a:off x="577880" y="2161635"/>
          <a:ext cx="8180266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4425"/>
                <a:gridCol w="4915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বলি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কাদের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বলি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তুমি,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মার,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মাকে,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মরা,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ছোটো ভাই-বোন, বন্ধু, সমবয়সী, বাবা-মা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আপনি,আপনার,আপনাকে,</a:t>
                      </a:r>
                    </a:p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আপনারা,আপনাদের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বড়োদের, অপরিচিতদের, বাবা-মা, শিক্ষক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তুই,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র,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কে,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রা,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কাছের মানুষদের; ঘনিষ্ঠ বন্ধুদের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সে,তার,তাকে,তারা,তাদের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বয়সে ছোটোদের; ঘনিষ্ঠদের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তিনি,তাঁর,তাঁকে,তাঁরা,তাঁদের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বয়সে বড়োদের, সম্মানিত ব্যক্তিদের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ও,ওর,ওকে,ওরা,ওদের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বয়সে ছোটোদের; ঘনিষ্ঠদের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9955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4419600"/>
            <a:ext cx="8382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51425" y="366807"/>
            <a:ext cx="5593710" cy="705905"/>
          </a:xfrm>
          <a:prstGeom prst="ribbon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46" y="1495440"/>
            <a:ext cx="5033554" cy="292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1987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507" y="349696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বাক্যগু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as-IN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বাক্যগু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 পরিবর্তন হয়ে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চিহ্নি</a:t>
            </a:r>
            <a:r>
              <a:rPr lang="en-US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44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as-IN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9475" y="1881100"/>
            <a:ext cx="3187615" cy="1199861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 আছ?</a:t>
            </a:r>
          </a:p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1070" y="4843340"/>
            <a:ext cx="3187615" cy="127401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আপনি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 আছেন?</a:t>
            </a:r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40628" y="3252703"/>
            <a:ext cx="3187615" cy="1251637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তুই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 আছিস?</a:t>
            </a:r>
          </a:p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879240" y="1881100"/>
            <a:ext cx="3187615" cy="1199862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 আছে?</a:t>
            </a: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879240" y="3442851"/>
            <a:ext cx="3187615" cy="1099894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 আছেন?</a:t>
            </a:r>
          </a:p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879239" y="4811580"/>
            <a:ext cx="3187615" cy="115215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as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 আছে?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905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6965" y="529098"/>
            <a:ext cx="26115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সর্বনামের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69756"/>
              </p:ext>
            </p:extLst>
          </p:nvPr>
        </p:nvGraphicFramePr>
        <p:xfrm>
          <a:off x="577881" y="1397000"/>
          <a:ext cx="7873023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4341"/>
                <a:gridCol w="2624341"/>
                <a:gridCol w="2624341"/>
              </a:tblGrid>
              <a:tr h="370840">
                <a:tc>
                  <a:txBody>
                    <a:bodyPr/>
                    <a:lstStyle/>
                    <a:p>
                      <a:r>
                        <a:rPr lang="as-IN" sz="3200" b="1" i="0" u="none" strike="noStrike" kern="12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সাধারণ সর্বনাম</a:t>
                      </a:r>
                      <a:endParaRPr lang="en-US" sz="3200" b="1" i="0" u="none" strike="noStrike" kern="1200" baseline="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lang="en-US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i="0" u="none" strike="noStrike" kern="12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মানী সর্বনাম</a:t>
                      </a:r>
                      <a:endParaRPr lang="en-US" sz="32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200" b="1" i="0" u="none" strike="noStrike" kern="12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ঘনিষ্ঠ সর্বনাম</a:t>
                      </a:r>
                      <a:endParaRPr lang="en-US" sz="32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তুমি,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তোমা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র,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মাকে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,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মরা, 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মাদের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আপনি, আপনার, আপনাকে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,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আপনারা, আপনাদের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তুই,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রা,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কে</a:t>
                      </a:r>
                    </a:p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রা,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দের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সে, তার, তাকে</a:t>
                      </a:r>
                    </a:p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তারা, তাদের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তিনি, তাঁর, তাঁকে</a:t>
                      </a:r>
                    </a:p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তাঁরা, তাঁদের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ও, ওর, ওকে</a:t>
                      </a:r>
                    </a:p>
                    <a:p>
                      <a:r>
                        <a:rPr lang="as-IN" sz="2800" b="1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ওরা, ওদের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260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6145" y="4419600"/>
            <a:ext cx="83820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676400" y="457200"/>
            <a:ext cx="5715000" cy="838200"/>
          </a:xfrm>
          <a:prstGeom prst="ribbon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_20170517_132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57150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81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1" y="318194"/>
            <a:ext cx="8449099" cy="6278642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সর্বনাম ও ক্রিয়া দিয়ে বাক্য তৈরি</a:t>
            </a:r>
          </a:p>
          <a:p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নিচের ছকের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সর্বনাম অনুযায়ী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ব্যবহার করে বাক্য তৈরি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4170"/>
              </p:ext>
            </p:extLst>
          </p:nvPr>
        </p:nvGraphicFramePr>
        <p:xfrm>
          <a:off x="424261" y="1969610"/>
          <a:ext cx="8257074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74"/>
                <a:gridCol w="1152150"/>
                <a:gridCol w="4224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b="1" i="0" u="none" strike="noStrike" kern="1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সর্বনাম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b="1" i="0" u="none" strike="noStrike" kern="1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ক্রিয়া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1. তুমি /</a:t>
                      </a:r>
                      <a:r>
                        <a:rPr lang="en-US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3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আসা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তুমি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আমাদের বাড়িয়ে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এসো।</a:t>
                      </a:r>
                      <a:endParaRPr lang="as-IN" sz="2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2. আপনি /আপনারা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খাওয়া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আপনারা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কোথায়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খাবেন?</a:t>
                      </a:r>
                      <a:endParaRPr lang="as-IN" sz="2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3. তুই/ </a:t>
                      </a:r>
                      <a:r>
                        <a:rPr lang="en-US" sz="3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তো</a:t>
                      </a:r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তুই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বাড়ির কাজ ভালোভাবে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করিস।</a:t>
                      </a:r>
                      <a:endParaRPr lang="as-IN" sz="2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4. সে /তারা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লেখে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তারা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চিঠি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লেখে।</a:t>
                      </a:r>
                      <a:endParaRPr lang="as-IN" sz="2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5. তিনি /তাঁরা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চেনা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তিনি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রাজুকে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চেনেন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3200" b="0" i="0" u="none" strike="noStrike" kern="1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6. ও/ওরা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পড়া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as-IN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আমার সঙ্গে </a:t>
                      </a:r>
                      <a:r>
                        <a:rPr lang="as-IN" sz="2400" u="sng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পড়ে।</a:t>
                      </a:r>
                      <a:endParaRPr lang="as-IN" sz="2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091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2397282"/>
              </p:ext>
            </p:extLst>
          </p:nvPr>
        </p:nvGraphicFramePr>
        <p:xfrm>
          <a:off x="961930" y="1508750"/>
          <a:ext cx="7220140" cy="456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1960460" y="318195"/>
            <a:ext cx="4992650" cy="806505"/>
          </a:xfrm>
          <a:prstGeom prst="horizontalScroll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</a:t>
            </a:r>
            <a:r>
              <a:rPr lang="as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পরিস্থিতিতে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7734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7025" y="304800"/>
            <a:ext cx="226589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04800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51941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566153" y="1062132"/>
            <a:ext cx="8157721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-১ এ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-২ 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মুদির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মুচির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ঔষধের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-৩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ত্মীয়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-৪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লোকজনের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চাচার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দোকানদারের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-৫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চাইলেন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(গ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-৬ </a:t>
            </a:r>
            <a:r>
              <a:rPr lang="en-US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বাবা-মায়ের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Sun 7"/>
          <p:cNvSpPr/>
          <p:nvPr/>
        </p:nvSpPr>
        <p:spPr>
          <a:xfrm>
            <a:off x="4456785" y="1892800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3140645" y="2660900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416910" y="5925325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1384385" y="3332715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879240" y="4465935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536535" y="5195630"/>
            <a:ext cx="230430" cy="211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800599"/>
            <a:ext cx="8419812" cy="1431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মিল-অমিল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সহপাঠীর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789341" cy="2667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971800" y="685800"/>
            <a:ext cx="2971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886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4886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4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Md.Yousufe\Desktop\Untitled-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228600"/>
            <a:ext cx="8449099" cy="62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15" y="893139"/>
            <a:ext cx="1958655" cy="2151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886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4886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9" name="Rounded Rectangle 8"/>
          <p:cNvSpPr/>
          <p:nvPr/>
        </p:nvSpPr>
        <p:spPr>
          <a:xfrm>
            <a:off x="838200" y="533400"/>
            <a:ext cx="76200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8800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88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9475" y="3276601"/>
            <a:ext cx="7782525" cy="2873170"/>
            <a:chOff x="-158285" y="5292604"/>
            <a:chExt cx="1300367" cy="172322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5" name="Picture 1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6" name="Picture 1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3" name="Picture 1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4" name="Picture 1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15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accent2">
                <a:lumMod val="40000"/>
                <a:lumOff val="60000"/>
              </a:schemeClr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628900" y="464604"/>
            <a:ext cx="3886200" cy="621691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68" y="1623965"/>
            <a:ext cx="5336572" cy="378565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শ্রেণি-দাখিল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d.Yousufe\Desktop\download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65" y="1623965"/>
            <a:ext cx="3056495" cy="34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24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5057" y="433410"/>
            <a:ext cx="8314683" cy="5663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just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নিঃসন্দেহে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হয়েছে।শিক্ষার্থীরা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ভাষাদক্ষতা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মানসম্মত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লেখকদের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কথোপকথনের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9" y="104638"/>
            <a:ext cx="514473" cy="427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48" y="219853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3042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340197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992" y="360519"/>
            <a:ext cx="62600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4172" y="5118821"/>
            <a:ext cx="4221692" cy="1228959"/>
            <a:chOff x="4644172" y="5118821"/>
            <a:chExt cx="4221692" cy="1228959"/>
          </a:xfrm>
        </p:grpSpPr>
        <p:sp>
          <p:nvSpPr>
            <p:cNvPr id="11" name="Rectangle 10"/>
            <p:cNvSpPr/>
            <p:nvPr/>
          </p:nvSpPr>
          <p:spPr>
            <a:xfrm>
              <a:off x="4644172" y="5426060"/>
              <a:ext cx="4221692" cy="9217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হাসপাতালে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অসুস্থ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আত্মীয়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ভর্তি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হওয়াতে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বাবার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তাঁকে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গিয়েছে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108200" y="5118821"/>
              <a:ext cx="806505" cy="3072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7450" y="5118821"/>
            <a:ext cx="4109335" cy="1228959"/>
            <a:chOff x="347450" y="5118821"/>
            <a:chExt cx="4109335" cy="1228959"/>
          </a:xfrm>
        </p:grpSpPr>
        <p:sp>
          <p:nvSpPr>
            <p:cNvPr id="9" name="Rectangle 8"/>
            <p:cNvSpPr/>
            <p:nvPr/>
          </p:nvSpPr>
          <p:spPr>
            <a:xfrm>
              <a:off x="347450" y="5426060"/>
              <a:ext cx="4109335" cy="9217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মায়ের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ছেঁড়া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জুতা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সেলাই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করাতে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গিয়েছে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2075675" y="5118821"/>
              <a:ext cx="729695" cy="307239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318195"/>
            <a:ext cx="514473" cy="427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38" y="318195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9" name="Picture 2" descr="C:\Users\User\Desktop\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4" y="1201510"/>
            <a:ext cx="4032525" cy="39173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1201510"/>
            <a:ext cx="4128327" cy="39173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1992" y="360519"/>
            <a:ext cx="62600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3226" y="5272440"/>
            <a:ext cx="4013323" cy="1200329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ফিরছি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চাইলেন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841" y="5273970"/>
            <a:ext cx="4038943" cy="1200329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দোকানদারের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।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318195"/>
            <a:ext cx="514473" cy="4271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38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027" name="Picture 3" descr="C:\Users\User\Desktop\2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1" y="1239915"/>
            <a:ext cx="4042286" cy="38789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1239914"/>
            <a:ext cx="4070675" cy="38789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5574" y="838200"/>
            <a:ext cx="68328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-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99424" y="4114800"/>
            <a:ext cx="2887952" cy="1114574"/>
          </a:xfrm>
          <a:prstGeom prst="wedgeRoundRectCallout">
            <a:avLst>
              <a:gd name="adj1" fmla="val -17498"/>
              <a:gd name="adj2" fmla="val -157784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5300" b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55427" y="5486400"/>
            <a:ext cx="7239000" cy="7620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279790"/>
            <a:ext cx="514473" cy="42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43" y="318195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2899424" y="2084825"/>
            <a:ext cx="14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23687"/>
              </p:ext>
            </p:extLst>
          </p:nvPr>
        </p:nvGraphicFramePr>
        <p:xfrm>
          <a:off x="3202312" y="2114354"/>
          <a:ext cx="1104900" cy="93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2312" y="2114354"/>
                        <a:ext cx="1104900" cy="932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9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Md.Yousufe\Desktop\Untitled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318195"/>
            <a:ext cx="8602720" cy="6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50" y="318195"/>
            <a:ext cx="8449100" cy="6186309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rgbClr val="FFC000"/>
            </a:bgClr>
          </a:pattFill>
          <a:ln w="139700" cap="rnd">
            <a:solidFill>
              <a:srgbClr val="92D050">
                <a:alpha val="43000"/>
              </a:srgbClr>
            </a:solidFill>
            <a:bevel/>
          </a:ln>
          <a:effectLst>
            <a:innerShdw blurRad="304800" dist="838200" dir="6660000">
              <a:srgbClr val="FF0000">
                <a:alpha val="50000"/>
              </a:srgbClr>
            </a:innerShdw>
          </a:effectLst>
          <a:scene3d>
            <a:camera prst="perspectiveFront" fov="6900000">
              <a:rot lat="0" lon="0" rev="0"/>
            </a:camera>
            <a:lightRig rig="threePt" dir="t"/>
          </a:scene3d>
          <a:sp3d z="76200" extrusionH="76200">
            <a:extrusionClr>
              <a:srgbClr val="FF0000"/>
            </a:extrusionClr>
          </a:sp3d>
        </p:spPr>
        <p:txBody>
          <a:bodyPr wrap="square" rtlCol="0">
            <a:spAutoFit/>
            <a:flatTx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06105" y="364309"/>
            <a:ext cx="3657600" cy="762000"/>
          </a:xfrm>
          <a:prstGeom prst="rect">
            <a:avLst/>
          </a:prstGeom>
          <a:ln w="7620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 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শি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খনফল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79790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3" y="318195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050" name="Picture 2" descr="C:\Users\User\Desktop\20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1239915"/>
            <a:ext cx="8295479" cy="5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785</Words>
  <Application>Microsoft Office PowerPoint</Application>
  <PresentationFormat>On-screen Show (4:3)</PresentationFormat>
  <Paragraphs>524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Md.Yousufe</dc:creator>
  <cp:lastModifiedBy>*</cp:lastModifiedBy>
  <cp:revision>78</cp:revision>
  <dcterms:created xsi:type="dcterms:W3CDTF">2006-08-16T00:00:00Z</dcterms:created>
  <dcterms:modified xsi:type="dcterms:W3CDTF">2023-02-22T20:38:38Z</dcterms:modified>
</cp:coreProperties>
</file>