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0" r:id="rId3"/>
    <p:sldId id="291" r:id="rId4"/>
    <p:sldId id="29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2" r:id="rId17"/>
    <p:sldId id="32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eBXpS70YncAs0tecBPbWQ==" hashData="TZfbDD28ksQOLxPIbPusCh/woKHMS8SCScUpKe5xMg4hIYpza88Mud4g+sdz1bT2sdK5wz4iZw2SXXdJG/uHr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E1D-319A-44DF-8CF1-1906C5DF0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EBC4B-98F3-4D5F-A8DB-3C0FD3AB4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37C4-8AE6-445A-BDD2-E1636F37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62946-F346-4A04-9AC1-73F4467B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BC01B-DB93-4986-844E-9892171D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2CE8-FFF0-43E4-8BA4-CFCF915D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5D8CE-7CCE-4D87-9308-2DC55328E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73648-F4AC-49D5-B619-3147484F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8E1C-164B-468A-BBF6-A2D2A782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ACDEE-131A-466C-BF2A-1059B444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5EE8A-831D-4ECC-9340-AF520AEFC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C3CC5-CF90-4BA5-94D8-86B0FE45F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BC173-DD30-409A-918D-1E73F162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EA65-7895-484F-A76A-834FF6D2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AE75-EE2E-4262-822E-E49EEE68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1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2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F0E4-CFF8-4549-820A-48CB4C13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09149-0D49-4B71-8F10-015DBEC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733F-5A6E-41A5-BB84-B2F9F3D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3DA0-0687-4227-8EE0-06F9B90B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77CA-A55E-4FD2-AE2B-381374F3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9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6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0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9094" y="7303554"/>
            <a:ext cx="4114800" cy="81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0B66-AFF0-4A49-80DA-9B12340E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385A-D4F5-49FF-9BD4-A5486541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1561-F457-4812-B8B3-AC86D78A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4EFE-D220-4253-A365-1A29C2E3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FCC2-0B9B-43B9-B7E2-EE949293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86A0-A37F-4659-80CF-170CC2DE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A34E-3689-4244-B00F-959874B4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DC4C3-BDA7-44B7-8136-37252B03B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27D2-F186-4D00-92AD-F7A2C2D7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9D6EF-1354-4416-9EB9-BF84624C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7B075-4B8A-422F-BD58-8DE80252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5145-2B3B-408B-9C65-27F0D1FC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B9EF5-6AEF-4C5E-9E60-FA75ACFB5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985FB-3A5D-48E6-8EDA-4AA2521CD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079E5-01E1-4964-9E16-E9066BD0B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6523C-4056-40BC-B1AA-6BCA835D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771F9-38EC-44D3-9E66-D5F2AA18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2E8B2-BEC3-4AD4-9AFE-5A8DDF3F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15521-47FB-4185-80FB-D773B52C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997E-24AE-439A-9034-72B82264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BAAA4-E2D4-4DCC-9CED-9D11FAF4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7989A-EE2A-4653-A28B-DE0BB6B9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EA869-AE9B-4577-90EF-B2731361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61967-0A83-4D9C-B80E-717CD634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A5798-B085-4172-9F4E-BF795B06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AFDBE-B8B4-43D2-BCCB-A13E0749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9186-B8DE-42D6-A0F7-F87C8D57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B82E-0793-45A5-A50C-6B3C55DA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5CC2C-FDAD-4F76-A634-E9E003363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F88F7-F857-4EAD-8B49-4CDB0D23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2CA85-F737-4260-8441-C806FA48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9BCDC-E90F-4649-AD55-3D03BBDA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CD4A-FDE1-4F87-8D05-BBBE3FC2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31782-0BCA-4D42-AC04-F94B696E6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C8FB4-3233-428A-AEC2-73892333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2FF1-682E-4055-821D-114B813B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A55A0-8204-4900-A59C-C4982E8C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136D9-FD98-4C1A-B30C-29925A16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032FF-F52B-4A25-8D7C-5270CA85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5506-250B-48E3-A8FB-1258A96B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1A392-F3A6-46F3-8055-EA55E9905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5D99-0F7F-433F-BC0C-75DF10EB322B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BC57-13C7-4F01-B8D0-D7142EDF9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463A0-0E8C-4705-B1E0-AA6DFCBD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A31-D17C-46D7-BB78-FAFC96E74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blipFill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1668" y="5910879"/>
            <a:ext cx="11925835" cy="805978"/>
            <a:chOff x="180869" y="5799907"/>
            <a:chExt cx="11848105" cy="87236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3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15.png"/><Relationship Id="rId10" Type="http://schemas.openxmlformats.org/officeDocument/2006/relationships/image" Target="../media/image7.JPG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10.png"/><Relationship Id="rId22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microsoft.com/office/2007/relationships/hdphoto" Target="../media/hdphoto15.wdp"/><Relationship Id="rId4" Type="http://schemas.openxmlformats.org/officeDocument/2006/relationships/image" Target="../media/image48.pn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1.wdp"/><Relationship Id="rId7" Type="http://schemas.openxmlformats.org/officeDocument/2006/relationships/image" Target="../media/image19.gif"/><Relationship Id="rId12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33" y1="21127" x2="14667" y2="45070"/>
                        <a14:foregroundMark x1="83778" y1="40282" x2="84444" y2="54648"/>
                        <a14:foregroundMark x1="35111" y1="68169" x2="35111" y2="68169"/>
                        <a14:foregroundMark x1="64889" y1="19155" x2="66222" y2="31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" y="4766733"/>
            <a:ext cx="2714898" cy="1908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3" b="9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6" b="32409"/>
          <a:stretch/>
        </p:blipFill>
        <p:spPr>
          <a:xfrm>
            <a:off x="248650" y="440080"/>
            <a:ext cx="11949904" cy="3629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3" b="9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43" b="8107"/>
          <a:stretch/>
        </p:blipFill>
        <p:spPr>
          <a:xfrm>
            <a:off x="186267" y="3687944"/>
            <a:ext cx="11916026" cy="3003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2" y="2650562"/>
            <a:ext cx="2589344" cy="1362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6" b="96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60" y="2526240"/>
            <a:ext cx="1219199" cy="130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0" y="5224328"/>
            <a:ext cx="1789328" cy="11242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59" y="5224327"/>
            <a:ext cx="885825" cy="1044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37" b="89764" l="9915" r="89802">
                        <a14:backgroundMark x1="23229" y1="24409" x2="25496" y2="32021"/>
                        <a14:backgroundMark x1="80453" y1="24934" x2="84986" y2="33333"/>
                        <a14:backgroundMark x1="67422" y1="77428" x2="70255" y2="77428"/>
                        <a14:backgroundMark x1="55241" y1="60630" x2="55241" y2="60630"/>
                        <a14:backgroundMark x1="55524" y1="58530" x2="56374" y2="65354"/>
                        <a14:backgroundMark x1="40510" y1="67192" x2="40510" y2="69291"/>
                        <a14:backgroundMark x1="57507" y1="16010" x2="57507" y2="28346"/>
                        <a14:backgroundMark x1="56091" y1="31759" x2="57790" y2="3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1712" b="10671"/>
          <a:stretch/>
        </p:blipFill>
        <p:spPr>
          <a:xfrm rot="190183" flipH="1">
            <a:off x="1837863" y="3499481"/>
            <a:ext cx="1896972" cy="2842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 b="5634"/>
          <a:stretch/>
        </p:blipFill>
        <p:spPr>
          <a:xfrm>
            <a:off x="4928315" y="3929564"/>
            <a:ext cx="1788224" cy="2689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61" y="2511707"/>
            <a:ext cx="795217" cy="18201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13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8"/>
          <a:stretch/>
        </p:blipFill>
        <p:spPr>
          <a:xfrm>
            <a:off x="192172" y="2495736"/>
            <a:ext cx="1376029" cy="22098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9443428" y="4714936"/>
            <a:ext cx="443523" cy="392832"/>
          </a:xfrm>
          <a:prstGeom prst="ellipse">
            <a:avLst/>
          </a:prstGeom>
          <a:scene3d>
            <a:camera prst="isometricOffAxis1Top">
              <a:rot lat="17827248" lon="17266539" rev="4444446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flipV="1">
            <a:off x="3667654" y="-1004704"/>
            <a:ext cx="179572" cy="62922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96" y="2572778"/>
            <a:ext cx="2382971" cy="11771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961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88" y="5179722"/>
            <a:ext cx="947125" cy="14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612 0.03773 L -0.01158 -0.50602 " pathEditMode="relative" rAng="0" ptsTypes="AA">
                                      <p:cBhvr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719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: Beveled 1">
            <a:extLst>
              <a:ext uri="{FF2B5EF4-FFF2-40B4-BE49-F238E27FC236}">
                <a16:creationId xmlns:a16="http://schemas.microsoft.com/office/drawing/2014/main" id="{791E2814-6C1E-4A2D-AF2B-C780E4CE96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67FA4-259F-4894-BC3E-5B3EB1C5A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5" y="926086"/>
            <a:ext cx="10556869" cy="49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66B9CBDA-A893-4DC9-BA7C-1C68B2EE6A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A0DBA-2B5B-4AAF-BBFF-ABE7FDEA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3" y="934277"/>
            <a:ext cx="10470648" cy="50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1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CB8DAE5-A628-4411-A760-ED3428AA3F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gradFill flip="none" rotWithShape="1">
            <a:gsLst>
              <a:gs pos="11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666C5-593E-48C2-A6DF-3A694CFF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5" y="866273"/>
            <a:ext cx="10439079" cy="5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: Beveled 1">
            <a:extLst>
              <a:ext uri="{FF2B5EF4-FFF2-40B4-BE49-F238E27FC236}">
                <a16:creationId xmlns:a16="http://schemas.microsoft.com/office/drawing/2014/main" id="{0F39B91A-56A0-4739-9098-821EA403A5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DAA31-05ED-4850-883F-A1CE248B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8" y="834510"/>
            <a:ext cx="3724577" cy="5060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F4C7A-65E3-45F8-8849-3E4CFE24B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75" y="834510"/>
            <a:ext cx="4314445" cy="1408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5580B-9ABB-4031-8F34-76196E84F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0" y="2351213"/>
            <a:ext cx="4343658" cy="712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F204AE-656E-4F57-84B4-051B777D1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3" y="3136272"/>
            <a:ext cx="4405884" cy="1491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C5C557-430A-4CEC-8880-328514DAC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76" y="4676132"/>
            <a:ext cx="4330022" cy="12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6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19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8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88" tmFilter="0, 0; 0.125,0.2665; 0.25,0.4; 0.375,0.465; 0.5,0.5;  0.625,0.535; 0.75,0.6; 0.875,0.7335; 1,1">
                                          <p:stCondLst>
                                            <p:cond delay="29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94" tmFilter="0, 0; 0.125,0.2665; 0.25,0.4; 0.375,0.465; 0.5,0.5;  0.625,0.535; 0.75,0.6; 0.875,0.7335; 1,1">
                                          <p:stCondLst>
                                            <p:cond delay="59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38" tmFilter="0, 0; 0.125,0.2665; 0.25,0.4; 0.375,0.465; 0.5,0.5;  0.625,0.535; 0.75,0.6; 0.875,0.7335; 1,1">
                                          <p:stCondLst>
                                            <p:cond delay="7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17">
                                          <p:stCondLst>
                                            <p:cond delay="2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47" decel="50000">
                                          <p:stCondLst>
                                            <p:cond delay="3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17">
                                          <p:stCondLst>
                                            <p:cond delay="5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47" decel="50000">
                                          <p:stCondLst>
                                            <p:cond delay="60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17">
                                          <p:stCondLst>
                                            <p:cond delay="738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47" decel="50000">
                                          <p:stCondLst>
                                            <p:cond delay="75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17">
                                          <p:stCondLst>
                                            <p:cond delay="81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47" decel="50000">
                                          <p:stCondLst>
                                            <p:cond delay="82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965821F3-AA79-44BA-BD45-7DF7DBF24E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gradFill flip="none" rotWithShape="1">
            <a:gsLst>
              <a:gs pos="0">
                <a:srgbClr val="7030A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02125-EA2C-4213-B72E-79FEAFB7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4" y="2021306"/>
            <a:ext cx="10463143" cy="3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171D06F-896C-4856-BD8C-2187061B1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4876800"/>
            <a:ext cx="75438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143000"/>
            <a:ext cx="5181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0500" y="1589648"/>
            <a:ext cx="4572000" cy="3936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80839" y="1771357"/>
            <a:ext cx="1600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8645A-0FFF-4096-8FF1-ADFB5347E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78" y="2606021"/>
            <a:ext cx="2293034" cy="22930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3B34B1-01BD-4023-AC3D-89840D8DF731}"/>
              </a:ext>
            </a:extLst>
          </p:cNvPr>
          <p:cNvSpPr/>
          <p:nvPr/>
        </p:nvSpPr>
        <p:spPr>
          <a:xfrm>
            <a:off x="7691365" y="3543848"/>
            <a:ext cx="1466703" cy="7467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কোভিড-১৯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স্বাস্থ্যবিধি</a:t>
            </a:r>
            <a:r>
              <a:rPr lang="en-US" dirty="0"/>
              <a:t>  </a:t>
            </a:r>
            <a:r>
              <a:rPr lang="en-US" dirty="0" err="1"/>
              <a:t>মেনে</a:t>
            </a:r>
            <a:r>
              <a:rPr lang="en-US" dirty="0"/>
              <a:t> </a:t>
            </a:r>
            <a:r>
              <a:rPr lang="en-US" dirty="0" err="1"/>
              <a:t>চলুন</a:t>
            </a:r>
            <a:r>
              <a:rPr lang="en-US" dirty="0"/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2610155-6D80-41F0-BA9B-8A82286A20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15833 C 0.4415 -0.15833 0.5875 0.02546 0.5875 0.25278 C 0.5875 0.47917 0.4415 0.66389 0.2625 0.66389 C 0.08316 0.66389 -0.0625 0.47917 -0.0625 0.25278 C -0.0625 0.02546 0.08316 -0.15833 0.2625 -0.15833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96 -0.51111 C -0.13854 -0.51111 0.01354 -0.32686 0.01354 -0.09861 C 0.01354 0.12847 -0.13854 0.31389 -0.32396 0.31389 C -0.51076 0.31389 -0.66146 0.12847 -0.66146 -0.09861 C -0.66146 -0.32686 -0.51076 -0.51111 -0.32396 -0.51111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23923" y="511387"/>
            <a:ext cx="8354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সেশনে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637"/>
          <a:stretch/>
        </p:blipFill>
        <p:spPr>
          <a:xfrm>
            <a:off x="3684465" y="1943817"/>
            <a:ext cx="4455044" cy="4143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079" y1="20779" x2="11905" y2="32468"/>
                        <a14:foregroundMark x1="3968" y1="28571" x2="3968" y2="28571"/>
                        <a14:foregroundMark x1="40476" y1="61039" x2="42857" y2="53247"/>
                        <a14:foregroundMark x1="46032" y1="53247" x2="47619" y2="50649"/>
                        <a14:foregroundMark x1="58730" y1="41558" x2="58730" y2="45455"/>
                        <a14:backgroundMark x1="45238" y1="48052" x2="42857" y2="49351"/>
                        <a14:backgroundMark x1="54762" y1="46753" x2="55556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59" y="3117970"/>
            <a:ext cx="2163849" cy="1322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47"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BEE08217-D165-4360-8E4B-D836FE01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13" y="3796145"/>
            <a:ext cx="2042159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78E161B6-1EC6-430E-B1E0-3DAE51E348AF}"/>
              </a:ext>
            </a:extLst>
          </p:cNvPr>
          <p:cNvSpPr/>
          <p:nvPr/>
        </p:nvSpPr>
        <p:spPr>
          <a:xfrm>
            <a:off x="-998806" y="-1071788"/>
            <a:ext cx="14208369" cy="91185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523E-17 0.07222 L -4.44523E-17 -7.40741E-7 " pathEditMode="relative" rAng="0" ptsTypes="AA">
                                      <p:cBhvr>
                                        <p:cTn id="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22121" y="384637"/>
            <a:ext cx="764761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ক্লাসে সবাইকে স্বাগত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333" y1="93571" x2="57222" y2="95000"/>
                        <a14:foregroundMark x1="51389" y1="6667" x2="54444" y2="11905"/>
                        <a14:foregroundMark x1="81667" y1="30476" x2="87778" y2="31429"/>
                        <a14:foregroundMark x1="63889" y1="95476" x2="70833" y2="95000"/>
                        <a14:foregroundMark x1="75278" y1="92619" x2="81111" y2="93571"/>
                        <a14:foregroundMark x1="31667" y1="93571" x2="35556" y2="96667"/>
                        <a14:foregroundMark x1="21389" y1="92619" x2="11111" y2="9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80" y="1482855"/>
            <a:ext cx="4136298" cy="443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08" y="2611535"/>
            <a:ext cx="859294" cy="91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06" y="2785616"/>
            <a:ext cx="859294" cy="91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1" y="1204658"/>
            <a:ext cx="2860510" cy="316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376" y="2350142"/>
            <a:ext cx="2143156" cy="1783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9337326">
            <a:off x="4650699" y="3018256"/>
            <a:ext cx="854412" cy="366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6111294" y="2976751"/>
            <a:ext cx="685473" cy="293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5741967"/>
            <a:ext cx="3924187" cy="734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6652521" y="3217211"/>
            <a:ext cx="685473" cy="2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 p14:bounceEnd="38000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19000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 p14:bounceEnd="19000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 p14:bounceEnd="38000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 p14:presetBounceEnd="38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 p14:bounceEnd="38000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 p14:presetBounceEnd="38000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 p14:bounceEnd="38000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8979B8C-13AA-47C5-8A7C-FFCFE01F8362}"/>
              </a:ext>
            </a:extLst>
          </p:cNvPr>
          <p:cNvSpPr/>
          <p:nvPr/>
        </p:nvSpPr>
        <p:spPr>
          <a:xfrm>
            <a:off x="1" y="1004340"/>
            <a:ext cx="3747542" cy="5351489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E42C55B7-380B-44EB-898C-B4EB6A184D2F}"/>
              </a:ext>
            </a:extLst>
          </p:cNvPr>
          <p:cNvSpPr/>
          <p:nvPr/>
        </p:nvSpPr>
        <p:spPr>
          <a:xfrm>
            <a:off x="7784440" y="633334"/>
            <a:ext cx="4407560" cy="5591331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FA4C1-CA1B-4A36-BF75-246FB98F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21" y="1004340"/>
            <a:ext cx="2148140" cy="2720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9C18-4A05-4F34-ADDA-63F12ACEF957}"/>
              </a:ext>
            </a:extLst>
          </p:cNvPr>
          <p:cNvSpPr txBox="1"/>
          <p:nvPr/>
        </p:nvSpPr>
        <p:spPr>
          <a:xfrm>
            <a:off x="8314006" y="1205345"/>
            <a:ext cx="36435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ষষ্ঠ</a:t>
            </a:r>
            <a:endParaRPr kumimoji="0" lang="bn-I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l">
                  <a:prstClr val="black">
                    <a:alpha val="53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ডিজিটালপ্রযুক্তি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l">
                  <a:prstClr val="black">
                    <a:alpha val="53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অভিজ্ঞতা-০১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l">
                  <a:prstClr val="black">
                    <a:alpha val="53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সেশন-০২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noProof="0" dirty="0"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মিনিট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l">
                  <a:prstClr val="black">
                    <a:alpha val="53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l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l">
                  <a:prstClr val="black">
                    <a:alpha val="53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0D12967-27A6-4E3E-9349-EFE26AAAFAED}"/>
              </a:ext>
            </a:extLst>
          </p:cNvPr>
          <p:cNvSpPr/>
          <p:nvPr/>
        </p:nvSpPr>
        <p:spPr>
          <a:xfrm>
            <a:off x="4542020" y="179882"/>
            <a:ext cx="2608288" cy="53964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51323-CB57-4BE3-B4E0-1DFFE5691254}"/>
              </a:ext>
            </a:extLst>
          </p:cNvPr>
          <p:cNvSpPr txBox="1"/>
          <p:nvPr/>
        </p:nvSpPr>
        <p:spPr>
          <a:xfrm>
            <a:off x="4976734" y="196308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62FE9-F54F-435D-8090-74D60DD42487}"/>
              </a:ext>
            </a:extLst>
          </p:cNvPr>
          <p:cNvSpPr txBox="1"/>
          <p:nvPr/>
        </p:nvSpPr>
        <p:spPr>
          <a:xfrm>
            <a:off x="0" y="1768842"/>
            <a:ext cx="34377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এম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আমিনুর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রহমান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নাজিরপুর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মুলাদী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বরিশাল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০১৭১৪৭১৯৮৪৫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BEEDC336-FADA-4743-847A-EEB61A13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08" y="3724387"/>
            <a:ext cx="1603947" cy="327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7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67DBD72D-B4F7-4F64-81F8-122AB582CA6E}"/>
              </a:ext>
            </a:extLst>
          </p:cNvPr>
          <p:cNvSpPr/>
          <p:nvPr/>
        </p:nvSpPr>
        <p:spPr>
          <a:xfrm>
            <a:off x="0" y="0"/>
            <a:ext cx="12191999" cy="66654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44775-C70A-4CBE-A82D-F681F8862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82" y="994065"/>
            <a:ext cx="10447421" cy="38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C6E88C-A9EA-4B97-99EC-0A91E2086A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1ACB-CA2D-44D4-B6BA-FD2372D9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4" y="1082843"/>
            <a:ext cx="10413910" cy="4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FD27781-15D9-4BA8-BBE4-4C6814A65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B4815-0922-492A-B7FA-C0108A3AD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2" y="938463"/>
            <a:ext cx="104218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5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97A5443E-7E6A-459D-99AD-B2523E9FC5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9CBFA-8FDC-4833-8E79-2393ADE0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1034119"/>
            <a:ext cx="10539663" cy="48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E52C1C5-EB31-4BE5-96C0-E0F894E776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A3F71-5B72-491F-A670-2CB977F29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842210"/>
            <a:ext cx="10515600" cy="5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35E0B497-3291-496E-B219-EC3D948BA4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8CBA8-C1D3-4654-8307-AA3B18BA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890337"/>
            <a:ext cx="10563725" cy="50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aminur 5266</cp:lastModifiedBy>
  <cp:revision>12</cp:revision>
  <dcterms:created xsi:type="dcterms:W3CDTF">2023-02-17T05:47:39Z</dcterms:created>
  <dcterms:modified xsi:type="dcterms:W3CDTF">2023-02-24T11:30:48Z</dcterms:modified>
</cp:coreProperties>
</file>