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85" r:id="rId3"/>
    <p:sldId id="284" r:id="rId4"/>
    <p:sldId id="286" r:id="rId5"/>
    <p:sldId id="287" r:id="rId6"/>
    <p:sldId id="288" r:id="rId7"/>
    <p:sldId id="295" r:id="rId8"/>
    <p:sldId id="296" r:id="rId9"/>
    <p:sldId id="289" r:id="rId10"/>
    <p:sldId id="290" r:id="rId11"/>
    <p:sldId id="291" r:id="rId12"/>
    <p:sldId id="292" r:id="rId13"/>
    <p:sldId id="293" r:id="rId14"/>
    <p:sldId id="294"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66" d="100"/>
          <a:sy n="66" d="100"/>
        </p:scale>
        <p:origin x="141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24DEF-D267-477C-8FB2-35AB46BB5D14}" type="datetimeFigureOut">
              <a:rPr lang="en-US" smtClean="0"/>
              <a:t>2/24/2023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FEFFBA-784D-4016-AA1C-454575571365}" type="slidenum">
              <a:rPr lang="en-US" smtClean="0"/>
              <a:t>‹#›</a:t>
            </a:fld>
            <a:endParaRPr lang="en-US"/>
          </a:p>
        </p:txBody>
      </p:sp>
    </p:spTree>
    <p:extLst>
      <p:ext uri="{BB962C8B-B14F-4D97-AF65-F5344CB8AC3E}">
        <p14:creationId xmlns:p14="http://schemas.microsoft.com/office/powerpoint/2010/main" val="29326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pPr/>
              <a:t>4</a:t>
            </a:fld>
            <a:endParaRPr lang="en-US"/>
          </a:p>
        </p:txBody>
      </p:sp>
    </p:spTree>
    <p:extLst>
      <p:ext uri="{BB962C8B-B14F-4D97-AF65-F5344CB8AC3E}">
        <p14:creationId xmlns:p14="http://schemas.microsoft.com/office/powerpoint/2010/main" val="3603719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দলগত কাজ দেয়ার জন্য দুটি দল ( ছাত্র সংখ্যা বেশি হলে অধিক দল গঠন কয়রা যেতে পারে) তৈরী করে কাজ দিতে পারেন ।</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pPr/>
              <a:t>8</a:t>
            </a:fld>
            <a:endParaRPr lang="en-US"/>
          </a:p>
        </p:txBody>
      </p:sp>
    </p:spTree>
    <p:extLst>
      <p:ext uri="{BB962C8B-B14F-4D97-AF65-F5344CB8AC3E}">
        <p14:creationId xmlns:p14="http://schemas.microsoft.com/office/powerpoint/2010/main" val="416102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দলগত কাজ দেয়ার জন্য দুটি দল ( ছাত্র সংখ্যা বেশি হলে অধিক দল গঠন কয়রা যেতে পারে) তৈরী করে কাজ দিতে পারেন ।</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5AFCBE-79C4-495F-9EE9-9ABFDDC879E6}" type="slidenum">
              <a:rPr lang="en-US" smtClean="0"/>
              <a:pPr/>
              <a:t>10</a:t>
            </a:fld>
            <a:endParaRPr lang="en-US"/>
          </a:p>
        </p:txBody>
      </p:sp>
    </p:spTree>
    <p:extLst>
      <p:ext uri="{BB962C8B-B14F-4D97-AF65-F5344CB8AC3E}">
        <p14:creationId xmlns:p14="http://schemas.microsoft.com/office/powerpoint/2010/main" val="229688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a:t>
            </a:r>
            <a:endParaRPr lang="en-GB" dirty="0"/>
          </a:p>
        </p:txBody>
      </p:sp>
      <p:sp>
        <p:nvSpPr>
          <p:cNvPr id="4" name="Slide Number Placeholder 3"/>
          <p:cNvSpPr>
            <a:spLocks noGrp="1"/>
          </p:cNvSpPr>
          <p:nvPr>
            <p:ph type="sldNum" sz="quarter" idx="10"/>
          </p:nvPr>
        </p:nvSpPr>
        <p:spPr/>
        <p:txBody>
          <a:bodyPr/>
          <a:lstStyle/>
          <a:p>
            <a:fld id="{555AFCBE-79C4-495F-9EE9-9ABFDDC879E6}" type="slidenum">
              <a:rPr lang="en-US" smtClean="0"/>
              <a:pPr/>
              <a:t>13</a:t>
            </a:fld>
            <a:endParaRPr lang="en-US"/>
          </a:p>
        </p:txBody>
      </p:sp>
    </p:spTree>
    <p:extLst>
      <p:ext uri="{BB962C8B-B14F-4D97-AF65-F5344CB8AC3E}">
        <p14:creationId xmlns:p14="http://schemas.microsoft.com/office/powerpoint/2010/main" val="12349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555AFCBE-79C4-495F-9EE9-9ABFDDC879E6}" type="slidenum">
              <a:rPr lang="en-US" smtClean="0"/>
              <a:pPr/>
              <a:t>14</a:t>
            </a:fld>
            <a:endParaRPr lang="en-US"/>
          </a:p>
        </p:txBody>
      </p:sp>
    </p:spTree>
    <p:extLst>
      <p:ext uri="{BB962C8B-B14F-4D97-AF65-F5344CB8AC3E}">
        <p14:creationId xmlns:p14="http://schemas.microsoft.com/office/powerpoint/2010/main" val="152822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6B6A4A-76BF-4C65-93D8-AA613EB11B7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398869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B6A4A-76BF-4C65-93D8-AA613EB11B7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272201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D26B6A4A-76BF-4C65-93D8-AA613EB11B79}" type="datetimeFigureOut">
              <a:rPr lang="en-US" smtClean="0"/>
              <a:pPr/>
              <a:t>2/24/2023</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1497478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4" name="Frame 3"/>
          <p:cNvSpPr/>
          <p:nvPr userDrawn="1"/>
        </p:nvSpPr>
        <p:spPr>
          <a:xfrm>
            <a:off x="0" y="0"/>
            <a:ext cx="9144000" cy="6858000"/>
          </a:xfrm>
          <a:prstGeom prst="frame">
            <a:avLst>
              <a:gd name="adj1" fmla="val 3623"/>
            </a:avLst>
          </a:prstGeom>
          <a:blipFill>
            <a:blip r:embed="rId2" cstate="prin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961394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6B6A4A-76BF-4C65-93D8-AA613EB11B79}" type="datetimeFigureOut">
              <a:rPr lang="en-US" smtClean="0"/>
              <a:pPr/>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81791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26B6A4A-76BF-4C65-93D8-AA613EB11B79}" type="datetimeFigureOut">
              <a:rPr lang="en-US" smtClean="0"/>
              <a:pPr/>
              <a:t>2/24/2023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79CF77B-1C65-44BB-A09C-3413CB600D08}" type="slidenum">
              <a:rPr lang="en-US" smtClean="0"/>
              <a:pPr/>
              <a:t>‹#›</a:t>
            </a:fld>
            <a:endParaRPr lang="en-US"/>
          </a:p>
        </p:txBody>
      </p:sp>
    </p:spTree>
    <p:extLst>
      <p:ext uri="{BB962C8B-B14F-4D97-AF65-F5344CB8AC3E}">
        <p14:creationId xmlns:p14="http://schemas.microsoft.com/office/powerpoint/2010/main" val="50229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6B6A4A-76BF-4C65-93D8-AA613EB11B7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235962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6B6A4A-76BF-4C65-93D8-AA613EB11B79}" type="datetimeFigureOut">
              <a:rPr lang="en-US" smtClean="0"/>
              <a:pPr/>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672068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6B6A4A-76BF-4C65-93D8-AA613EB11B79}" type="datetimeFigureOut">
              <a:rPr lang="en-US" smtClean="0"/>
              <a:pPr/>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297466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B6A4A-76BF-4C65-93D8-AA613EB11B79}" type="datetimeFigureOut">
              <a:rPr lang="en-US" smtClean="0"/>
              <a:pPr/>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236463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6B6A4A-76BF-4C65-93D8-AA613EB11B7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233380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6B6A4A-76BF-4C65-93D8-AA613EB11B79}" type="datetimeFigureOut">
              <a:rPr lang="en-US" smtClean="0"/>
              <a:pPr/>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9CF77B-1C65-44BB-A09C-3413CB600D08}" type="slidenum">
              <a:rPr lang="en-US" smtClean="0"/>
              <a:pPr/>
              <a:t>‹#›</a:t>
            </a:fld>
            <a:endParaRPr lang="en-US"/>
          </a:p>
        </p:txBody>
      </p:sp>
    </p:spTree>
    <p:extLst>
      <p:ext uri="{BB962C8B-B14F-4D97-AF65-F5344CB8AC3E}">
        <p14:creationId xmlns:p14="http://schemas.microsoft.com/office/powerpoint/2010/main" val="171068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D26B6A4A-76BF-4C65-93D8-AA613EB11B79}" type="datetimeFigureOut">
              <a:rPr lang="en-US" smtClean="0"/>
              <a:pPr/>
              <a:t>2/24/2023</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779CF77B-1C65-44BB-A09C-3413CB600D08}" type="slidenum">
              <a:rPr lang="en-US" smtClean="0"/>
              <a:pPr/>
              <a:t>‹#›</a:t>
            </a:fld>
            <a:endParaRPr lang="en-US"/>
          </a:p>
        </p:txBody>
      </p:sp>
    </p:spTree>
    <p:extLst>
      <p:ext uri="{BB962C8B-B14F-4D97-AF65-F5344CB8AC3E}">
        <p14:creationId xmlns:p14="http://schemas.microsoft.com/office/powerpoint/2010/main" val="28102010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audio" Target="../media/audio2.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bn.wikipedia.org/wiki/%E0%A6%B0%E0%A6%BE%E0%A6%B6%E0%A6%BF%E0%A6%AF%E0%A6%BC%E0%A6%BE" TargetMode="External"/><Relationship Id="rId3" Type="http://schemas.openxmlformats.org/officeDocument/2006/relationships/hyperlink" Target="https://bn.wikipedia.org/wiki/%E0%A6%A6%E0%A7%8D%E0%A6%AC%E0%A6%BF%E0%A6%A4%E0%A7%80%E0%A6%AF%E0%A6%BC_%E0%A6%AC%E0%A6%BF%E0%A6%B6%E0%A7%8D%E0%A6%AC%E0%A6%AF%E0%A7%81%E0%A6%A6%E0%A7%8D%E0%A6%A7" TargetMode="External"/><Relationship Id="rId7" Type="http://schemas.openxmlformats.org/officeDocument/2006/relationships/hyperlink" Target="https://bn.wikipedia.org/wiki/%E0%A6%AF%E0%A7%81%E0%A6%95%E0%A7%8D%E0%A6%A4%E0%A6%B0%E0%A6%BE%E0%A6%9C%E0%A7%8D%E0%A6%AF" TargetMode="External"/><Relationship Id="rId2" Type="http://schemas.openxmlformats.org/officeDocument/2006/relationships/hyperlink" Target="https://bn.wikipedia.org/wiki/%E0%A6%B8%E0%A6%AE%E0%A7%8D%E0%A6%AE%E0%A6%BF%E0%A6%B2%E0%A6%BF%E0%A6%A4_%E0%A6%9C%E0%A6%BE%E0%A6%A4%E0%A6%BF%E0%A6%AA%E0%A7%81%E0%A6%9E%E0%A7%8D%E0%A6%9C" TargetMode="External"/><Relationship Id="rId1" Type="http://schemas.openxmlformats.org/officeDocument/2006/relationships/slideLayout" Target="../slideLayouts/slideLayout7.xml"/><Relationship Id="rId6" Type="http://schemas.openxmlformats.org/officeDocument/2006/relationships/hyperlink" Target="https://bn.wikipedia.org/wiki/%E0%A6%AB%E0%A7%8D%E0%A6%B0%E0%A6%BE%E0%A6%A8%E0%A7%8D%E0%A6%B8" TargetMode="External"/><Relationship Id="rId5" Type="http://schemas.openxmlformats.org/officeDocument/2006/relationships/hyperlink" Target="https://bn.wikipedia.org/wiki/%E0%A6%AE%E0%A6%BE%E0%A6%B0%E0%A7%8D%E0%A6%95%E0%A6%BF%E0%A6%A8_%E0%A6%AF%E0%A7%81%E0%A6%95%E0%A7%8D%E0%A6%A4%E0%A6%B0%E0%A6%BE%E0%A6%B7%E0%A7%8D%E0%A6%9F%E0%A7%8D%E0%A6%B0" TargetMode="External"/><Relationship Id="rId4" Type="http://schemas.openxmlformats.org/officeDocument/2006/relationships/hyperlink" Target="https://bn.wikipedia.org/wiki/%E0%A6%AD%E0%A7%87%E0%A6%9F%E0%A7%8B" TargetMode="External"/><Relationship Id="rId9" Type="http://schemas.openxmlformats.org/officeDocument/2006/relationships/hyperlink" Target="https://bn.wikipedia.org/wiki/%E0%A6%97%E0%A6%A3%E0%A6%9A%E0%A7%80%E0%A6%A8"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7200" y="27709"/>
            <a:ext cx="8305800" cy="1569660"/>
          </a:xfrm>
          <a:prstGeom prst="rect">
            <a:avLst/>
          </a:prstGeom>
          <a:noFill/>
        </p:spPr>
        <p:txBody>
          <a:bodyPr wrap="square" rtlCol="0">
            <a:spAutoFit/>
          </a:bodyPr>
          <a:lstStyle/>
          <a:p>
            <a:pPr algn="ctr"/>
            <a:r>
              <a:rPr lang="en-US" sz="9600" dirty="0" err="1" smtClean="0">
                <a:solidFill>
                  <a:srgbClr val="C00000"/>
                </a:solidFill>
                <a:latin typeface="NikoshBAN" pitchFamily="2" charset="0"/>
                <a:cs typeface="NikoshBAN" pitchFamily="2" charset="0"/>
              </a:rPr>
              <a:t>স্বাগতম</a:t>
            </a:r>
            <a:endParaRPr lang="en-US" sz="9600" dirty="0">
              <a:solidFill>
                <a:srgbClr val="C00000"/>
              </a:solidFill>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1" y="1478842"/>
            <a:ext cx="7162800" cy="51651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Straight Connector 10"/>
          <p:cNvCxnSpPr/>
          <p:nvPr/>
        </p:nvCxnSpPr>
        <p:spPr>
          <a:xfrm>
            <a:off x="457200" y="1981200"/>
            <a:ext cx="8305800" cy="762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13921" y="2572202"/>
            <a:ext cx="7744757" cy="707886"/>
          </a:xfrm>
          <a:prstGeom prst="rect">
            <a:avLst/>
          </a:prstGeom>
        </p:spPr>
        <p:txBody>
          <a:bodyPr wrap="square">
            <a:spAutoFit/>
          </a:bodyPr>
          <a:lstStyle/>
          <a:p>
            <a:pPr algn="ctr"/>
            <a:r>
              <a:rPr lang="en-US" sz="4000" b="1" dirty="0" smtClean="0">
                <a:latin typeface="NikoshBAN" pitchFamily="2" charset="0"/>
                <a:cs typeface="NikoshBAN" pitchFamily="2" charset="0"/>
              </a:rPr>
              <a:t> </a:t>
            </a:r>
            <a:r>
              <a:rPr lang="bn-BD"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জাতিসংঘ </a:t>
            </a:r>
            <a:r>
              <a:rPr lang="bn-BD" sz="4000" b="1" kern="1100" dirty="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গঠনের </a:t>
            </a:r>
            <a:r>
              <a:rPr lang="bn-IN"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দুটি </a:t>
            </a:r>
            <a:r>
              <a:rPr lang="bn-BD"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উদ্দেশ্য</a:t>
            </a:r>
            <a:r>
              <a:rPr lang="bn-IN"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লিখ</a:t>
            </a:r>
            <a:r>
              <a:rPr lang="bn-BD"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bn-BD" sz="4000" b="1" spc="150" dirty="0">
              <a:ln w="11430"/>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LightBAN" panose="02000000000000000000" pitchFamily="2" charset="0"/>
            </a:endParaRPr>
          </a:p>
        </p:txBody>
      </p:sp>
      <p:sp>
        <p:nvSpPr>
          <p:cNvPr id="7" name="Rectangle 6"/>
          <p:cNvSpPr/>
          <p:nvPr/>
        </p:nvSpPr>
        <p:spPr>
          <a:xfrm>
            <a:off x="3276600" y="1049728"/>
            <a:ext cx="2013693" cy="646331"/>
          </a:xfrm>
          <a:prstGeom prst="rect">
            <a:avLst/>
          </a:prstGeom>
        </p:spPr>
        <p:txBody>
          <a:bodyPr wrap="none">
            <a:spAutoFit/>
          </a:bodyPr>
          <a:lstStyle/>
          <a:p>
            <a:r>
              <a:rPr lang="bn-IN" sz="3600" b="1" dirty="0">
                <a:ln w="1905"/>
                <a:effectLst>
                  <a:innerShdw blurRad="69850" dist="43180" dir="5400000">
                    <a:srgbClr val="000000">
                      <a:alpha val="65000"/>
                    </a:srgbClr>
                  </a:innerShdw>
                </a:effectLst>
                <a:latin typeface="NikoshBAN" pitchFamily="2" charset="0"/>
                <a:cs typeface="NikoshBAN" pitchFamily="2" charset="0"/>
                <a:sym typeface="Wingdings"/>
              </a:rPr>
              <a:t>জোড়ায়</a:t>
            </a:r>
            <a:r>
              <a:rPr lang="bn-BD" sz="3600" b="1" dirty="0">
                <a:ln w="1905"/>
                <a:effectLst>
                  <a:innerShdw blurRad="69850" dist="43180" dir="5400000">
                    <a:srgbClr val="000000">
                      <a:alpha val="65000"/>
                    </a:srgbClr>
                  </a:innerShdw>
                </a:effectLst>
                <a:latin typeface="NikoshBAN" pitchFamily="2" charset="0"/>
                <a:cs typeface="NikoshBAN" pitchFamily="2" charset="0"/>
              </a:rPr>
              <a:t> কাজ</a:t>
            </a:r>
            <a:endParaRPr lang="en-US" sz="3600" dirty="0"/>
          </a:p>
        </p:txBody>
      </p:sp>
    </p:spTree>
    <p:extLst>
      <p:ext uri="{BB962C8B-B14F-4D97-AF65-F5344CB8AC3E}">
        <p14:creationId xmlns:p14="http://schemas.microsoft.com/office/powerpoint/2010/main" val="27366614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71562" y="183650"/>
            <a:ext cx="2557137" cy="1200329"/>
          </a:xfrm>
          <a:prstGeom prst="rect">
            <a:avLst/>
          </a:prstGeom>
          <a:noFill/>
        </p:spPr>
        <p:txBody>
          <a:bodyPr wrap="square" rtlCol="0">
            <a:spAutoFit/>
          </a:bodyPr>
          <a:lstStyle/>
          <a:p>
            <a:pPr algn="ctr"/>
            <a:r>
              <a:rPr lang="bn-BD" sz="3600" u="sng" dirty="0" smtClean="0">
                <a:ln w="0"/>
                <a:effectLst>
                  <a:outerShdw blurRad="38100" dist="19050" dir="2700000" algn="tl" rotWithShape="0">
                    <a:schemeClr val="dk1">
                      <a:alpha val="40000"/>
                    </a:schemeClr>
                  </a:outerShdw>
                </a:effectLst>
                <a:latin typeface="NikoshBAN" pitchFamily="2" charset="0"/>
                <a:cs typeface="NikoshBAN" pitchFamily="2" charset="0"/>
              </a:rPr>
              <a:t>জাতিসংঘের </a:t>
            </a:r>
          </a:p>
          <a:p>
            <a:pPr algn="ctr"/>
            <a:r>
              <a:rPr lang="bn-BD" sz="3600" u="sng" dirty="0" smtClean="0">
                <a:ln w="0"/>
                <a:effectLst>
                  <a:outerShdw blurRad="38100" dist="19050" dir="2700000" algn="tl" rotWithShape="0">
                    <a:schemeClr val="dk1">
                      <a:alpha val="40000"/>
                    </a:schemeClr>
                  </a:outerShdw>
                </a:effectLst>
                <a:latin typeface="NikoshBAN" pitchFamily="2" charset="0"/>
                <a:cs typeface="NikoshBAN" pitchFamily="2" charset="0"/>
              </a:rPr>
              <a:t>অঙ্গসংগঠনঃ- </a:t>
            </a:r>
            <a:endParaRPr lang="en-US" sz="3600" u="sng"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Oval 2"/>
          <p:cNvSpPr/>
          <p:nvPr/>
        </p:nvSpPr>
        <p:spPr>
          <a:xfrm>
            <a:off x="3520797" y="2545260"/>
            <a:ext cx="2152037" cy="1864442"/>
          </a:xfrm>
          <a:prstGeom prst="ellipse">
            <a:avLst/>
          </a:prstGeom>
          <a:blipFill>
            <a:blip r:embed="rId2" cstate="print"/>
            <a:stretch>
              <a:fillRect/>
            </a:stretch>
          </a:blip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জাতিসংঘ</a:t>
            </a:r>
            <a:endParaRPr lang="en-US" sz="3200" b="1" dirty="0">
              <a:ln w="1905"/>
              <a:solidFill>
                <a:srgbClr val="FFFF00"/>
              </a:soli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nvGrpSpPr>
          <p:cNvPr id="4" name="Group 3"/>
          <p:cNvGrpSpPr/>
          <p:nvPr/>
        </p:nvGrpSpPr>
        <p:grpSpPr>
          <a:xfrm>
            <a:off x="3284614" y="294902"/>
            <a:ext cx="2658986" cy="2250358"/>
            <a:chOff x="3284614" y="294902"/>
            <a:chExt cx="2658986" cy="2250358"/>
          </a:xfrm>
        </p:grpSpPr>
        <p:sp>
          <p:nvSpPr>
            <p:cNvPr id="5" name="Up Arrow 4"/>
            <p:cNvSpPr/>
            <p:nvPr/>
          </p:nvSpPr>
          <p:spPr>
            <a:xfrm>
              <a:off x="4428250" y="1971302"/>
              <a:ext cx="387945" cy="5739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3284614" y="294902"/>
              <a:ext cx="2658986" cy="1600278"/>
              <a:chOff x="3284614" y="294902"/>
              <a:chExt cx="2658986" cy="1600278"/>
            </a:xfrm>
          </p:grpSpPr>
          <p:pic>
            <p:nvPicPr>
              <p:cNvPr id="7" name="Picture 4" descr="http://www.un.org/News/dh/photos/large/2013/May/539382-gagener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4614" y="294902"/>
                <a:ext cx="2658986" cy="160027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rot="172188">
                <a:off x="3593342" y="731628"/>
                <a:ext cx="1843774" cy="523220"/>
              </a:xfrm>
              <a:prstGeom prst="rect">
                <a:avLst/>
              </a:prstGeom>
              <a:noFill/>
            </p:spPr>
            <p:txBody>
              <a:bodyPr wrap="none" rtlCol="0">
                <a:spAutoFit/>
              </a:bodyPr>
              <a:lstStyle/>
              <a:p>
                <a:r>
                  <a:rPr lang="bn-BD" sz="2800" dirty="0" smtClean="0">
                    <a:ln w="18415" cmpd="sng">
                      <a:solidFill>
                        <a:srgbClr val="FFFFFF"/>
                      </a:solidFill>
                      <a:prstDash val="solid"/>
                    </a:ln>
                    <a:solidFill>
                      <a:srgbClr val="FFFFFF"/>
                    </a:solidFill>
                    <a:latin typeface="NikoshBAN" panose="02000000000000000000" pitchFamily="2" charset="0"/>
                    <a:cs typeface="NikoshBAN" panose="02000000000000000000" pitchFamily="2" charset="0"/>
                  </a:rPr>
                  <a:t>সাধারণ পরিষদ</a:t>
                </a:r>
                <a:endParaRPr lang="en-US" sz="2800" dirty="0">
                  <a:ln w="18415" cmpd="sng">
                    <a:solidFill>
                      <a:srgbClr val="FFFFFF"/>
                    </a:solidFill>
                    <a:prstDash val="solid"/>
                  </a:ln>
                  <a:solidFill>
                    <a:srgbClr val="FFFFFF"/>
                  </a:solidFill>
                  <a:latin typeface="NikoshBAN" panose="02000000000000000000" pitchFamily="2" charset="0"/>
                  <a:cs typeface="NikoshBAN" panose="02000000000000000000" pitchFamily="2" charset="0"/>
                </a:endParaRPr>
              </a:p>
            </p:txBody>
          </p:sp>
        </p:grpSp>
      </p:grpSp>
      <p:grpSp>
        <p:nvGrpSpPr>
          <p:cNvPr id="9" name="Group 8"/>
          <p:cNvGrpSpPr/>
          <p:nvPr/>
        </p:nvGrpSpPr>
        <p:grpSpPr>
          <a:xfrm>
            <a:off x="5569942" y="2279574"/>
            <a:ext cx="3148541" cy="1367846"/>
            <a:chOff x="5569942" y="2279574"/>
            <a:chExt cx="3148541" cy="1367846"/>
          </a:xfrm>
        </p:grpSpPr>
        <p:pic>
          <p:nvPicPr>
            <p:cNvPr id="10" name="Picture 2" descr="http://previous.presstv.ir/photo/20140525/364036_UN-Security-Counci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8080" y="2279574"/>
              <a:ext cx="2270403" cy="136330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1" name="Up Arrow 10"/>
            <p:cNvSpPr/>
            <p:nvPr/>
          </p:nvSpPr>
          <p:spPr>
            <a:xfrm rot="5400000">
              <a:off x="5791398" y="2649622"/>
              <a:ext cx="387945" cy="8308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347731">
              <a:off x="6553200" y="3124200"/>
              <a:ext cx="1965603" cy="523220"/>
            </a:xfrm>
            <a:prstGeom prst="rect">
              <a:avLst/>
            </a:prstGeom>
            <a:noFill/>
          </p:spPr>
          <p:txBody>
            <a:bodyPr wrap="none" rtlCol="0">
              <a:spAutoFit/>
            </a:bodyPr>
            <a:lstStyle/>
            <a:p>
              <a:r>
                <a:rPr lang="bn-BD" sz="28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নিরাপত্তা পরিষদ</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3" name="Group 12"/>
          <p:cNvGrpSpPr/>
          <p:nvPr/>
        </p:nvGrpSpPr>
        <p:grpSpPr>
          <a:xfrm>
            <a:off x="272053" y="1947707"/>
            <a:ext cx="3386603" cy="1662169"/>
            <a:chOff x="272053" y="1947707"/>
            <a:chExt cx="3386603" cy="1662169"/>
          </a:xfrm>
        </p:grpSpPr>
        <p:pic>
          <p:nvPicPr>
            <p:cNvPr id="14" name="Picture 2" descr="http://downloads.unmultimedia.org/photo/medium/322/3225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435" y="1947707"/>
              <a:ext cx="2410280" cy="15830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5" name="Up Arrow 14"/>
            <p:cNvSpPr/>
            <p:nvPr/>
          </p:nvSpPr>
          <p:spPr>
            <a:xfrm rot="16200000">
              <a:off x="3090641" y="2662816"/>
              <a:ext cx="387945" cy="748085"/>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rot="382283">
              <a:off x="272053" y="2778879"/>
              <a:ext cx="2379177" cy="830997"/>
            </a:xfrm>
            <a:prstGeom prst="rect">
              <a:avLst/>
            </a:prstGeom>
            <a:noFill/>
          </p:spPr>
          <p:txBody>
            <a:bodyPr wrap="none" rtlCol="0">
              <a:spAutoFit/>
            </a:bodyPr>
            <a:lstStyle/>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অর্থনৈতিক ও সামাজিক</a:t>
              </a:r>
            </a:p>
            <a:p>
              <a:pPr algn="ctr"/>
              <a:r>
                <a:rPr lang="bn-BD"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পরিষদ</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17" name="Group 16"/>
          <p:cNvGrpSpPr/>
          <p:nvPr/>
        </p:nvGrpSpPr>
        <p:grpSpPr>
          <a:xfrm>
            <a:off x="5377949" y="4044132"/>
            <a:ext cx="3340534" cy="1686298"/>
            <a:chOff x="5377949" y="4044132"/>
            <a:chExt cx="3340534" cy="1686298"/>
          </a:xfrm>
        </p:grpSpPr>
        <p:sp>
          <p:nvSpPr>
            <p:cNvPr id="18" name="Up Arrow 17"/>
            <p:cNvSpPr/>
            <p:nvPr/>
          </p:nvSpPr>
          <p:spPr>
            <a:xfrm rot="7155698">
              <a:off x="5599405" y="3889002"/>
              <a:ext cx="387945" cy="8308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http://www.finnjuhl.com/wp-content/gallery/890-reopening-of-the-trusteeship-council-champer-u-n-ny/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9657" y="4044132"/>
              <a:ext cx="2608826" cy="16862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rot="345973">
              <a:off x="6578072" y="5111345"/>
              <a:ext cx="1499128" cy="523220"/>
            </a:xfrm>
            <a:prstGeom prst="rect">
              <a:avLst/>
            </a:prstGeom>
            <a:noFill/>
          </p:spPr>
          <p:txBody>
            <a:bodyPr wrap="none" rtlCol="0">
              <a:spAutoFit/>
            </a:bodyPr>
            <a:lstStyle/>
            <a:p>
              <a:r>
                <a:rPr lang="bn-B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অছি পরিষদ</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21" name="Group 20"/>
          <p:cNvGrpSpPr/>
          <p:nvPr/>
        </p:nvGrpSpPr>
        <p:grpSpPr>
          <a:xfrm>
            <a:off x="378016" y="3897374"/>
            <a:ext cx="3296091" cy="2148185"/>
            <a:chOff x="378016" y="3897374"/>
            <a:chExt cx="3296091" cy="2148185"/>
          </a:xfrm>
        </p:grpSpPr>
        <p:sp>
          <p:nvSpPr>
            <p:cNvPr id="22" name="Up Arrow 21"/>
            <p:cNvSpPr/>
            <p:nvPr/>
          </p:nvSpPr>
          <p:spPr>
            <a:xfrm rot="14474370">
              <a:off x="3091441" y="3701054"/>
              <a:ext cx="386345" cy="778986"/>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http://en.ria.ru/images/15677/28/1567728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16" y="4304431"/>
              <a:ext cx="2620581" cy="174112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4" name="TextBox 23"/>
            <p:cNvSpPr txBox="1"/>
            <p:nvPr/>
          </p:nvSpPr>
          <p:spPr>
            <a:xfrm rot="217245">
              <a:off x="378016" y="5497013"/>
              <a:ext cx="2416046" cy="523220"/>
            </a:xfrm>
            <a:prstGeom prst="rect">
              <a:avLst/>
            </a:prstGeom>
            <a:noFill/>
          </p:spPr>
          <p:txBody>
            <a:bodyPr wrap="none" rtlCol="0">
              <a:spAutoFit/>
            </a:bodyPr>
            <a:lstStyle/>
            <a:p>
              <a:r>
                <a:rPr lang="bn-B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আন্তর্জাতিক আদালত</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25" name="Group 24"/>
          <p:cNvGrpSpPr/>
          <p:nvPr/>
        </p:nvGrpSpPr>
        <p:grpSpPr>
          <a:xfrm>
            <a:off x="3373982" y="4420908"/>
            <a:ext cx="2369128" cy="2121370"/>
            <a:chOff x="3373982" y="4420908"/>
            <a:chExt cx="2369128" cy="2121370"/>
          </a:xfrm>
        </p:grpSpPr>
        <p:pic>
          <p:nvPicPr>
            <p:cNvPr id="26" name="Picture 2" descr="http://2.bp.blogspot.com/_ybSQeWxYLE0/TCzktzAtByI/AAAAAAAAKQw/095gSHVnuTE/s1600/100_256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3982" y="4765432"/>
              <a:ext cx="2369128" cy="17768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7" name="Up Arrow 26"/>
            <p:cNvSpPr/>
            <p:nvPr/>
          </p:nvSpPr>
          <p:spPr>
            <a:xfrm rot="10975000">
              <a:off x="4335904" y="4420908"/>
              <a:ext cx="387945" cy="573958"/>
            </a:xfrm>
            <a:prstGeom prst="upArrow">
              <a:avLst>
                <a:gd name="adj1" fmla="val 27713"/>
                <a:gd name="adj2" fmla="val 68573"/>
              </a:avLst>
            </a:prstGeom>
            <a:noFill/>
            <a:ln w="317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80312" y="5786965"/>
              <a:ext cx="1184940" cy="523220"/>
            </a:xfrm>
            <a:prstGeom prst="rect">
              <a:avLst/>
            </a:prstGeom>
            <a:noFill/>
          </p:spPr>
          <p:txBody>
            <a:bodyPr wrap="none" rtlCol="0">
              <a:spAutoFit/>
            </a:bodyPr>
            <a:lstStyle/>
            <a:p>
              <a:r>
                <a:rPr lang="bn-BD"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সচিবালয়</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sp>
        <p:nvSpPr>
          <p:cNvPr id="29" name="TextBox 28"/>
          <p:cNvSpPr txBox="1"/>
          <p:nvPr/>
        </p:nvSpPr>
        <p:spPr>
          <a:xfrm>
            <a:off x="6697094" y="691481"/>
            <a:ext cx="1861407"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2800" b="1" dirty="0" smtClean="0">
                <a:latin typeface="NikoshBAN" panose="02000000000000000000" pitchFamily="2" charset="0"/>
                <a:cs typeface="NikoshBAN" panose="02000000000000000000" pitchFamily="2" charset="0"/>
              </a:rPr>
              <a:t> ক্লিক করুন.....</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455210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52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ppt_x</p:attrName>
                                        </p:attrNameLst>
                                      </p:cBhvr>
                                      <p:tavLst>
                                        <p:tav tm="0">
                                          <p:val>
                                            <p:fltVal val="0.5"/>
                                          </p:val>
                                        </p:tav>
                                        <p:tav tm="100000">
                                          <p:val>
                                            <p:strVal val="#ppt_x"/>
                                          </p:val>
                                        </p:tav>
                                      </p:tavLst>
                                    </p:anim>
                                    <p:anim calcmode="lin" valueType="num">
                                      <p:cBhvr>
                                        <p:cTn id="17" dur="2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52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ppt_x</p:attrName>
                                        </p:attrNameLst>
                                      </p:cBhvr>
                                      <p:tavLst>
                                        <p:tav tm="0">
                                          <p:val>
                                            <p:fltVal val="0.5"/>
                                          </p:val>
                                        </p:tav>
                                        <p:tav tm="100000">
                                          <p:val>
                                            <p:strVal val="#ppt_x"/>
                                          </p:val>
                                        </p:tav>
                                      </p:tavLst>
                                    </p:anim>
                                    <p:anim calcmode="lin" valueType="num">
                                      <p:cBhvr>
                                        <p:cTn id="25" dur="2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52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2000" fill="hold"/>
                                        <p:tgtEl>
                                          <p:spTgt spid="13"/>
                                        </p:tgtEl>
                                        <p:attrNameLst>
                                          <p:attrName>ppt_w</p:attrName>
                                        </p:attrNameLst>
                                      </p:cBhvr>
                                      <p:tavLst>
                                        <p:tav tm="0">
                                          <p:val>
                                            <p:fltVal val="0"/>
                                          </p:val>
                                        </p:tav>
                                        <p:tav tm="100000">
                                          <p:val>
                                            <p:strVal val="#ppt_w"/>
                                          </p:val>
                                        </p:tav>
                                      </p:tavLst>
                                    </p:anim>
                                    <p:anim calcmode="lin" valueType="num">
                                      <p:cBhvr>
                                        <p:cTn id="31" dur="2000" fill="hold"/>
                                        <p:tgtEl>
                                          <p:spTgt spid="13"/>
                                        </p:tgtEl>
                                        <p:attrNameLst>
                                          <p:attrName>ppt_h</p:attrName>
                                        </p:attrNameLst>
                                      </p:cBhvr>
                                      <p:tavLst>
                                        <p:tav tm="0">
                                          <p:val>
                                            <p:fltVal val="0"/>
                                          </p:val>
                                        </p:tav>
                                        <p:tav tm="100000">
                                          <p:val>
                                            <p:strVal val="#ppt_h"/>
                                          </p:val>
                                        </p:tav>
                                      </p:tavLst>
                                    </p:anim>
                                    <p:anim calcmode="lin" valueType="num">
                                      <p:cBhvr>
                                        <p:cTn id="32" dur="2000" fill="hold"/>
                                        <p:tgtEl>
                                          <p:spTgt spid="13"/>
                                        </p:tgtEl>
                                        <p:attrNameLst>
                                          <p:attrName>ppt_x</p:attrName>
                                        </p:attrNameLst>
                                      </p:cBhvr>
                                      <p:tavLst>
                                        <p:tav tm="0">
                                          <p:val>
                                            <p:fltVal val="0.5"/>
                                          </p:val>
                                        </p:tav>
                                        <p:tav tm="100000">
                                          <p:val>
                                            <p:strVal val="#ppt_x"/>
                                          </p:val>
                                        </p:tav>
                                      </p:tavLst>
                                    </p:anim>
                                    <p:anim calcmode="lin" valueType="num">
                                      <p:cBhvr>
                                        <p:cTn id="33" dur="2000" fill="hold"/>
                                        <p:tgtEl>
                                          <p:spTgt spid="13"/>
                                        </p:tgtEl>
                                        <p:attrNameLst>
                                          <p:attrName>ppt_y</p:attrName>
                                        </p:attrNameLst>
                                      </p:cBhvr>
                                      <p:tavLst>
                                        <p:tav tm="0">
                                          <p:val>
                                            <p:fltVal val="0.5"/>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000" fill="hold"/>
                                        <p:tgtEl>
                                          <p:spTgt spid="17"/>
                                        </p:tgtEl>
                                        <p:attrNameLst>
                                          <p:attrName>ppt_w</p:attrName>
                                        </p:attrNameLst>
                                      </p:cBhvr>
                                      <p:tavLst>
                                        <p:tav tm="0">
                                          <p:val>
                                            <p:fltVal val="0"/>
                                          </p:val>
                                        </p:tav>
                                        <p:tav tm="100000">
                                          <p:val>
                                            <p:strVal val="#ppt_w"/>
                                          </p:val>
                                        </p:tav>
                                      </p:tavLst>
                                    </p:anim>
                                    <p:anim calcmode="lin" valueType="num">
                                      <p:cBhvr>
                                        <p:cTn id="39" dur="2000" fill="hold"/>
                                        <p:tgtEl>
                                          <p:spTgt spid="17"/>
                                        </p:tgtEl>
                                        <p:attrNameLst>
                                          <p:attrName>ppt_h</p:attrName>
                                        </p:attrNameLst>
                                      </p:cBhvr>
                                      <p:tavLst>
                                        <p:tav tm="0">
                                          <p:val>
                                            <p:fltVal val="0"/>
                                          </p:val>
                                        </p:tav>
                                        <p:tav tm="100000">
                                          <p:val>
                                            <p:strVal val="#ppt_h"/>
                                          </p:val>
                                        </p:tav>
                                      </p:tavLst>
                                    </p:anim>
                                    <p:anim calcmode="lin" valueType="num">
                                      <p:cBhvr>
                                        <p:cTn id="40" dur="2000" fill="hold"/>
                                        <p:tgtEl>
                                          <p:spTgt spid="17"/>
                                        </p:tgtEl>
                                        <p:attrNameLst>
                                          <p:attrName>ppt_x</p:attrName>
                                        </p:attrNameLst>
                                      </p:cBhvr>
                                      <p:tavLst>
                                        <p:tav tm="0">
                                          <p:val>
                                            <p:fltVal val="0.5"/>
                                          </p:val>
                                        </p:tav>
                                        <p:tav tm="100000">
                                          <p:val>
                                            <p:strVal val="#ppt_x"/>
                                          </p:val>
                                        </p:tav>
                                      </p:tavLst>
                                    </p:anim>
                                    <p:anim calcmode="lin" valueType="num">
                                      <p:cBhvr>
                                        <p:cTn id="41" dur="20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528"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000" fill="hold"/>
                                        <p:tgtEl>
                                          <p:spTgt spid="21"/>
                                        </p:tgtEl>
                                        <p:attrNameLst>
                                          <p:attrName>ppt_w</p:attrName>
                                        </p:attrNameLst>
                                      </p:cBhvr>
                                      <p:tavLst>
                                        <p:tav tm="0">
                                          <p:val>
                                            <p:fltVal val="0"/>
                                          </p:val>
                                        </p:tav>
                                        <p:tav tm="100000">
                                          <p:val>
                                            <p:strVal val="#ppt_w"/>
                                          </p:val>
                                        </p:tav>
                                      </p:tavLst>
                                    </p:anim>
                                    <p:anim calcmode="lin" valueType="num">
                                      <p:cBhvr>
                                        <p:cTn id="47" dur="2000" fill="hold"/>
                                        <p:tgtEl>
                                          <p:spTgt spid="21"/>
                                        </p:tgtEl>
                                        <p:attrNameLst>
                                          <p:attrName>ppt_h</p:attrName>
                                        </p:attrNameLst>
                                      </p:cBhvr>
                                      <p:tavLst>
                                        <p:tav tm="0">
                                          <p:val>
                                            <p:fltVal val="0"/>
                                          </p:val>
                                        </p:tav>
                                        <p:tav tm="100000">
                                          <p:val>
                                            <p:strVal val="#ppt_h"/>
                                          </p:val>
                                        </p:tav>
                                      </p:tavLst>
                                    </p:anim>
                                    <p:anim calcmode="lin" valueType="num">
                                      <p:cBhvr>
                                        <p:cTn id="48" dur="2000" fill="hold"/>
                                        <p:tgtEl>
                                          <p:spTgt spid="21"/>
                                        </p:tgtEl>
                                        <p:attrNameLst>
                                          <p:attrName>ppt_x</p:attrName>
                                        </p:attrNameLst>
                                      </p:cBhvr>
                                      <p:tavLst>
                                        <p:tav tm="0">
                                          <p:val>
                                            <p:fltVal val="0.5"/>
                                          </p:val>
                                        </p:tav>
                                        <p:tav tm="100000">
                                          <p:val>
                                            <p:strVal val="#ppt_x"/>
                                          </p:val>
                                        </p:tav>
                                      </p:tavLst>
                                    </p:anim>
                                    <p:anim calcmode="lin" valueType="num">
                                      <p:cBhvr>
                                        <p:cTn id="49" dur="20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528"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2000" fill="hold"/>
                                        <p:tgtEl>
                                          <p:spTgt spid="25"/>
                                        </p:tgtEl>
                                        <p:attrNameLst>
                                          <p:attrName>ppt_w</p:attrName>
                                        </p:attrNameLst>
                                      </p:cBhvr>
                                      <p:tavLst>
                                        <p:tav tm="0">
                                          <p:val>
                                            <p:fltVal val="0"/>
                                          </p:val>
                                        </p:tav>
                                        <p:tav tm="100000">
                                          <p:val>
                                            <p:strVal val="#ppt_w"/>
                                          </p:val>
                                        </p:tav>
                                      </p:tavLst>
                                    </p:anim>
                                    <p:anim calcmode="lin" valueType="num">
                                      <p:cBhvr>
                                        <p:cTn id="55" dur="2000" fill="hold"/>
                                        <p:tgtEl>
                                          <p:spTgt spid="25"/>
                                        </p:tgtEl>
                                        <p:attrNameLst>
                                          <p:attrName>ppt_h</p:attrName>
                                        </p:attrNameLst>
                                      </p:cBhvr>
                                      <p:tavLst>
                                        <p:tav tm="0">
                                          <p:val>
                                            <p:fltVal val="0"/>
                                          </p:val>
                                        </p:tav>
                                        <p:tav tm="100000">
                                          <p:val>
                                            <p:strVal val="#ppt_h"/>
                                          </p:val>
                                        </p:tav>
                                      </p:tavLst>
                                    </p:anim>
                                    <p:anim calcmode="lin" valueType="num">
                                      <p:cBhvr>
                                        <p:cTn id="56" dur="2000" fill="hold"/>
                                        <p:tgtEl>
                                          <p:spTgt spid="25"/>
                                        </p:tgtEl>
                                        <p:attrNameLst>
                                          <p:attrName>ppt_x</p:attrName>
                                        </p:attrNameLst>
                                      </p:cBhvr>
                                      <p:tavLst>
                                        <p:tav tm="0">
                                          <p:val>
                                            <p:fltVal val="0.5"/>
                                          </p:val>
                                        </p:tav>
                                        <p:tav tm="100000">
                                          <p:val>
                                            <p:strVal val="#ppt_x"/>
                                          </p:val>
                                        </p:tav>
                                      </p:tavLst>
                                    </p:anim>
                                    <p:anim calcmode="lin" valueType="num">
                                      <p:cBhvr>
                                        <p:cTn id="57" dur="2000" fill="hold"/>
                                        <p:tgtEl>
                                          <p:spTgt spid="25"/>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29"/>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209800" y="1066800"/>
            <a:ext cx="3886200" cy="707886"/>
          </a:xfrm>
          <a:prstGeom prst="rect">
            <a:avLst/>
          </a:prstGeom>
          <a:noFill/>
        </p:spPr>
        <p:txBody>
          <a:bodyPr wrap="square" rtlCol="0">
            <a:spAutoFit/>
          </a:bodyPr>
          <a:lstStyle/>
          <a:p>
            <a:pPr algn="ctr"/>
            <a:r>
              <a:rPr lang="bn-IN" sz="4000" b="1" dirty="0" smtClean="0">
                <a:solidFill>
                  <a:schemeClr val="accent4"/>
                </a:solidFill>
                <a:latin typeface="NikoshBAN" pitchFamily="2" charset="0"/>
                <a:cs typeface="NikoshBAN" pitchFamily="2" charset="0"/>
              </a:rPr>
              <a:t>দলীয় কাজ</a:t>
            </a:r>
            <a:endParaRPr lang="en-US" sz="4000" b="1" dirty="0">
              <a:solidFill>
                <a:schemeClr val="accent4"/>
              </a:solidFill>
              <a:latin typeface="NikoshBAN" pitchFamily="2" charset="0"/>
              <a:cs typeface="NikoshBAN" pitchFamily="2" charset="0"/>
            </a:endParaRPr>
          </a:p>
        </p:txBody>
      </p:sp>
      <p:sp>
        <p:nvSpPr>
          <p:cNvPr id="3" name="TextBox 2"/>
          <p:cNvSpPr txBox="1"/>
          <p:nvPr/>
        </p:nvSpPr>
        <p:spPr>
          <a:xfrm>
            <a:off x="1600200" y="2819400"/>
            <a:ext cx="6934200" cy="584775"/>
          </a:xfrm>
          <a:prstGeom prst="rect">
            <a:avLst/>
          </a:prstGeom>
          <a:noFill/>
        </p:spPr>
        <p:txBody>
          <a:bodyPr wrap="square" rtlCol="0">
            <a:spAutoFit/>
          </a:bodyPr>
          <a:lstStyle/>
          <a:p>
            <a:r>
              <a:rPr lang="bn-IN" sz="3200" dirty="0" smtClean="0">
                <a:latin typeface="NikoshBAN" pitchFamily="2" charset="0"/>
                <a:cs typeface="NikoshBAN" pitchFamily="2" charset="0"/>
              </a:rPr>
              <a:t>জাতিসংঘের অঙ্গ সংগঠনগুলোর নাম লিখ।</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592405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75838" y="2009601"/>
            <a:ext cx="8146475" cy="47705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bn-BD" sz="2500" b="1" spc="50" dirty="0" smtClean="0">
                <a:ln w="0"/>
                <a:solidFill>
                  <a:schemeClr val="bg2"/>
                </a:solidFill>
                <a:effectLst>
                  <a:innerShdw blurRad="63500" dist="50800" dir="13500000">
                    <a:srgbClr val="000000">
                      <a:alpha val="50000"/>
                    </a:srgbClr>
                  </a:innerShdw>
                </a:effectLst>
                <a:latin typeface="NikoshBAN" pitchFamily="2" charset="0"/>
                <a:cs typeface="NikoshBAN" pitchFamily="2" charset="0"/>
              </a:rPr>
              <a:t>১। জাতিসংঘের সদর দপ্তর কোথায় অবস্থিত ? </a:t>
            </a:r>
            <a:endParaRPr lang="en-US" sz="2500" b="1" spc="50" dirty="0">
              <a:ln w="0"/>
              <a:solidFill>
                <a:schemeClr val="bg2"/>
              </a:solidFill>
              <a:effectLst>
                <a:innerShdw blurRad="63500" dist="50800" dir="13500000">
                  <a:srgbClr val="000000">
                    <a:alpha val="50000"/>
                  </a:srgbClr>
                </a:innerShdw>
              </a:effectLst>
              <a:latin typeface="NikoshBAN" pitchFamily="2" charset="0"/>
              <a:cs typeface="NikoshBAN" pitchFamily="2" charset="0"/>
            </a:endParaRPr>
          </a:p>
        </p:txBody>
      </p:sp>
      <p:sp>
        <p:nvSpPr>
          <p:cNvPr id="3" name="TextBox 2"/>
          <p:cNvSpPr txBox="1"/>
          <p:nvPr/>
        </p:nvSpPr>
        <p:spPr>
          <a:xfrm>
            <a:off x="471055" y="2725403"/>
            <a:ext cx="2272145"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ক. </a:t>
            </a:r>
            <a:r>
              <a:rPr lang="bn-BD" sz="3200" b="1" dirty="0" smtClean="0">
                <a:latin typeface="NikoshBAN" pitchFamily="2" charset="0"/>
                <a:cs typeface="NikoshBAN" pitchFamily="2" charset="0"/>
              </a:rPr>
              <a:t>জেনেভায়</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501587" y="3514136"/>
            <a:ext cx="2241613"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গ.</a:t>
            </a:r>
            <a:r>
              <a:rPr lang="bn-BD" sz="3200" b="1" dirty="0" smtClean="0">
                <a:latin typeface="NikoshBAN" pitchFamily="2" charset="0"/>
                <a:cs typeface="NikoshBAN" pitchFamily="2" charset="0"/>
              </a:rPr>
              <a:t> </a:t>
            </a:r>
            <a:r>
              <a:rPr lang="bn-BD" sz="3200" b="1" smtClean="0">
                <a:latin typeface="NikoshBAN" pitchFamily="2" charset="0"/>
                <a:cs typeface="NikoshBAN" pitchFamily="2" charset="0"/>
              </a:rPr>
              <a:t>নিউইয়র্কে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4555633" y="3514135"/>
            <a:ext cx="2378567"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ঘ.</a:t>
            </a:r>
            <a:r>
              <a:rPr lang="bn-BD" sz="3200" b="1" dirty="0">
                <a:latin typeface="NikoshBAN" pitchFamily="2" charset="0"/>
                <a:cs typeface="NikoshBAN" pitchFamily="2" charset="0"/>
              </a:rPr>
              <a:t> </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ওয়াশিংটনে</a:t>
            </a:r>
            <a:endParaRPr lang="en-US" sz="3200" b="1" dirty="0">
              <a:latin typeface="NikoshBAN" pitchFamily="2" charset="0"/>
              <a:cs typeface="NikoshBAN" pitchFamily="2" charset="0"/>
            </a:endParaRPr>
          </a:p>
        </p:txBody>
      </p:sp>
      <p:sp>
        <p:nvSpPr>
          <p:cNvPr id="6" name="TextBox 5"/>
          <p:cNvSpPr txBox="1"/>
          <p:nvPr/>
        </p:nvSpPr>
        <p:spPr>
          <a:xfrm>
            <a:off x="4555634" y="2739258"/>
            <a:ext cx="2378566"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খ.</a:t>
            </a:r>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প্যারিসে </a:t>
            </a:r>
            <a:endParaRPr lang="bn-BD" sz="3200" b="1" dirty="0">
              <a:latin typeface="NikoshBAN" pitchFamily="2" charset="0"/>
              <a:cs typeface="NikoshBAN" pitchFamily="2" charset="0"/>
            </a:endParaRPr>
          </a:p>
        </p:txBody>
      </p:sp>
      <p:grpSp>
        <p:nvGrpSpPr>
          <p:cNvPr id="7" name="Group 6"/>
          <p:cNvGrpSpPr/>
          <p:nvPr/>
        </p:nvGrpSpPr>
        <p:grpSpPr>
          <a:xfrm>
            <a:off x="475838" y="2803573"/>
            <a:ext cx="598219" cy="539132"/>
            <a:chOff x="5717597" y="1752600"/>
            <a:chExt cx="680605" cy="609600"/>
          </a:xfrm>
        </p:grpSpPr>
        <p:cxnSp>
          <p:nvCxnSpPr>
            <p:cNvPr id="8" name="Straight Connector 7"/>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60470" y="3456079"/>
            <a:ext cx="935819" cy="694030"/>
            <a:chOff x="7086600" y="4953652"/>
            <a:chExt cx="1037453" cy="914400"/>
          </a:xfrm>
        </p:grpSpPr>
        <p:cxnSp>
          <p:nvCxnSpPr>
            <p:cNvPr id="11" name="Straight Connector 10"/>
            <p:cNvCxnSpPr/>
            <p:nvPr/>
          </p:nvCxnSpPr>
          <p:spPr>
            <a:xfrm flipH="1">
              <a:off x="7355126" y="4953652"/>
              <a:ext cx="768927" cy="914400"/>
            </a:xfrm>
            <a:prstGeom prst="line">
              <a:avLst/>
            </a:prstGeom>
            <a:ln w="825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86600" y="5410852"/>
              <a:ext cx="268526" cy="408058"/>
            </a:xfrm>
            <a:prstGeom prst="line">
              <a:avLst/>
            </a:prstGeom>
            <a:ln w="825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3733800" y="379747"/>
            <a:ext cx="1727258" cy="1593974"/>
            <a:chOff x="4717473" y="948667"/>
            <a:chExt cx="3023434" cy="2860964"/>
          </a:xfrm>
        </p:grpSpPr>
        <p:sp>
          <p:nvSpPr>
            <p:cNvPr id="14" name="Oval 13"/>
            <p:cNvSpPr/>
            <p:nvPr/>
          </p:nvSpPr>
          <p:spPr>
            <a:xfrm>
              <a:off x="4717473" y="948667"/>
              <a:ext cx="3023434" cy="28609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5" name="TextBox 14"/>
            <p:cNvSpPr txBox="1"/>
            <p:nvPr/>
          </p:nvSpPr>
          <p:spPr>
            <a:xfrm>
              <a:off x="5028700" y="1642408"/>
              <a:ext cx="2336552" cy="1513371"/>
            </a:xfrm>
            <a:prstGeom prst="rect">
              <a:avLst/>
            </a:prstGeom>
            <a:noFill/>
          </p:spPr>
          <p:txBody>
            <a:bodyPr wrap="none" rtlCol="0">
              <a:spAutoFit/>
            </a:bodyPr>
            <a:lstStyle/>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সঠিক</a:t>
              </a:r>
            </a:p>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হয়েছে</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16" name="Group 15"/>
          <p:cNvGrpSpPr/>
          <p:nvPr/>
        </p:nvGrpSpPr>
        <p:grpSpPr>
          <a:xfrm>
            <a:off x="3772220" y="387226"/>
            <a:ext cx="1727258" cy="1593974"/>
            <a:chOff x="8225056" y="941740"/>
            <a:chExt cx="3023434" cy="2860964"/>
          </a:xfrm>
        </p:grpSpPr>
        <p:sp>
          <p:nvSpPr>
            <p:cNvPr id="17" name="Oval 16"/>
            <p:cNvSpPr/>
            <p:nvPr/>
          </p:nvSpPr>
          <p:spPr>
            <a:xfrm>
              <a:off x="8225056" y="941740"/>
              <a:ext cx="3023434" cy="28609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8" name="TextBox 17"/>
            <p:cNvSpPr txBox="1"/>
            <p:nvPr/>
          </p:nvSpPr>
          <p:spPr>
            <a:xfrm>
              <a:off x="8619694" y="1636206"/>
              <a:ext cx="2391099" cy="1513371"/>
            </a:xfrm>
            <a:prstGeom prst="rect">
              <a:avLst/>
            </a:prstGeom>
            <a:noFill/>
          </p:spPr>
          <p:txBody>
            <a:bodyPr wrap="none" rtlCol="0">
              <a:spAutoFit/>
            </a:bodyPr>
            <a:lstStyle/>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আবার চেষ্টা</a:t>
              </a:r>
            </a:p>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p>
          </p:txBody>
        </p:sp>
      </p:grpSp>
      <p:grpSp>
        <p:nvGrpSpPr>
          <p:cNvPr id="19" name="Group 18"/>
          <p:cNvGrpSpPr/>
          <p:nvPr/>
        </p:nvGrpSpPr>
        <p:grpSpPr>
          <a:xfrm>
            <a:off x="4574686" y="3585181"/>
            <a:ext cx="541360" cy="503845"/>
            <a:chOff x="5717597" y="1752600"/>
            <a:chExt cx="680605" cy="609600"/>
          </a:xfrm>
        </p:grpSpPr>
        <p:cxnSp>
          <p:nvCxnSpPr>
            <p:cNvPr id="20" name="Straight Connector 19"/>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597430" y="2823688"/>
            <a:ext cx="578834" cy="503845"/>
            <a:chOff x="5717597" y="1752600"/>
            <a:chExt cx="680605" cy="609600"/>
          </a:xfrm>
        </p:grpSpPr>
        <p:cxnSp>
          <p:nvCxnSpPr>
            <p:cNvPr id="23" name="Straight Connector 22"/>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80999" y="457200"/>
            <a:ext cx="2230581" cy="923330"/>
          </a:xfrm>
          <a:prstGeom prst="rect">
            <a:avLst/>
          </a:prstGeom>
          <a:noFill/>
        </p:spPr>
        <p:txBody>
          <a:bodyPr wrap="square" rtlCol="0">
            <a:spAutoFit/>
          </a:bodyPr>
          <a:lstStyle/>
          <a:p>
            <a:pPr algn="ctr"/>
            <a:r>
              <a:rPr lang="bn-BD" sz="54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মূ</a:t>
            </a:r>
            <a:r>
              <a:rPr lang="bn-BD" sz="40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ল্যায়ন:- </a:t>
            </a:r>
            <a:r>
              <a:rPr lang="bn-BD" sz="3200" b="1" spc="150" dirty="0" smtClean="0">
                <a:ln w="11430"/>
                <a:effectLst>
                  <a:glow rad="101600">
                    <a:srgbClr val="FFFF00">
                      <a:alpha val="60000"/>
                    </a:srgbClr>
                  </a:glow>
                  <a:outerShdw blurRad="25400" algn="tl" rotWithShape="0">
                    <a:srgbClr val="000000">
                      <a:alpha val="43000"/>
                    </a:srgbClr>
                  </a:outerShdw>
                </a:effectLst>
                <a:latin typeface="NikoshBAN" pitchFamily="2" charset="0"/>
                <a:cs typeface="NikoshBAN" pitchFamily="2" charset="0"/>
              </a:rPr>
              <a:t> </a:t>
            </a:r>
            <a:endParaRPr lang="en-US" sz="32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26" name="TextBox 25"/>
          <p:cNvSpPr txBox="1"/>
          <p:nvPr/>
        </p:nvSpPr>
        <p:spPr>
          <a:xfrm>
            <a:off x="387925" y="4286248"/>
            <a:ext cx="8382000" cy="47705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5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2</a:t>
            </a:r>
            <a:r>
              <a:rPr lang="bn-BD" sz="25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জাতিসংঘ কবে প্রতিষ্ঠা লাভ করে ?</a:t>
            </a:r>
            <a:endParaRPr lang="en-US" sz="25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7" name="TextBox 26"/>
          <p:cNvSpPr txBox="1"/>
          <p:nvPr/>
        </p:nvSpPr>
        <p:spPr>
          <a:xfrm>
            <a:off x="457199" y="4953000"/>
            <a:ext cx="3886201"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ক. </a:t>
            </a:r>
            <a:r>
              <a:rPr lang="bn-BD" sz="3200" b="1" dirty="0" smtClean="0">
                <a:latin typeface="NikoshBAN" pitchFamily="2" charset="0"/>
                <a:cs typeface="NikoshBAN" pitchFamily="2" charset="0"/>
              </a:rPr>
              <a:t>১৯৪৫ সালের ২৮ অক্টোবর </a:t>
            </a:r>
            <a:endParaRPr lang="en-US" sz="3200" dirty="0">
              <a:latin typeface="NikoshBAN" panose="02000000000000000000" pitchFamily="2" charset="0"/>
              <a:cs typeface="NikoshBAN" panose="02000000000000000000" pitchFamily="2" charset="0"/>
            </a:endParaRPr>
          </a:p>
        </p:txBody>
      </p:sp>
      <p:sp>
        <p:nvSpPr>
          <p:cNvPr id="28" name="TextBox 27"/>
          <p:cNvSpPr txBox="1"/>
          <p:nvPr/>
        </p:nvSpPr>
        <p:spPr>
          <a:xfrm>
            <a:off x="4733734" y="4946136"/>
            <a:ext cx="3648266"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গ.</a:t>
            </a:r>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১৯৪৫ সালের ১৪ নভেম্বর</a:t>
            </a:r>
            <a:endParaRPr lang="en-US" sz="3200" b="1" dirty="0">
              <a:latin typeface="NikoshBAN" pitchFamily="2" charset="0"/>
              <a:cs typeface="NikoshBAN" pitchFamily="2" charset="0"/>
            </a:endParaRPr>
          </a:p>
        </p:txBody>
      </p:sp>
      <p:sp>
        <p:nvSpPr>
          <p:cNvPr id="29" name="TextBox 28"/>
          <p:cNvSpPr txBox="1"/>
          <p:nvPr/>
        </p:nvSpPr>
        <p:spPr>
          <a:xfrm>
            <a:off x="4736608" y="5739825"/>
            <a:ext cx="364539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ঘ.</a:t>
            </a:r>
            <a:r>
              <a:rPr lang="bn-BD" sz="3200" b="1" dirty="0" smtClean="0">
                <a:latin typeface="NikoshBAN" pitchFamily="2" charset="0"/>
                <a:cs typeface="NikoshBAN" pitchFamily="2" charset="0"/>
              </a:rPr>
              <a:t>১৯৪৫ সালের ২৪ ডিসেম্বর</a:t>
            </a:r>
            <a:endParaRPr lang="en-US" sz="3200" dirty="0">
              <a:latin typeface="NikoshBAN" panose="02000000000000000000" pitchFamily="2" charset="0"/>
              <a:cs typeface="NikoshBAN" panose="02000000000000000000" pitchFamily="2" charset="0"/>
            </a:endParaRPr>
          </a:p>
        </p:txBody>
      </p:sp>
      <p:sp>
        <p:nvSpPr>
          <p:cNvPr id="30" name="TextBox 29"/>
          <p:cNvSpPr txBox="1"/>
          <p:nvPr/>
        </p:nvSpPr>
        <p:spPr>
          <a:xfrm>
            <a:off x="471488" y="5773163"/>
            <a:ext cx="3871912" cy="58477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খ.</a:t>
            </a:r>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১৯৪৫ সালের ২৪ অক্টোবর </a:t>
            </a:r>
            <a:endParaRPr lang="en-US" sz="3200" dirty="0">
              <a:latin typeface="NikoshBAN" panose="02000000000000000000" pitchFamily="2" charset="0"/>
              <a:cs typeface="NikoshBAN" panose="02000000000000000000" pitchFamily="2" charset="0"/>
            </a:endParaRPr>
          </a:p>
        </p:txBody>
      </p:sp>
      <p:grpSp>
        <p:nvGrpSpPr>
          <p:cNvPr id="31" name="Group 30"/>
          <p:cNvGrpSpPr/>
          <p:nvPr/>
        </p:nvGrpSpPr>
        <p:grpSpPr>
          <a:xfrm>
            <a:off x="493484" y="4984342"/>
            <a:ext cx="530452" cy="506818"/>
            <a:chOff x="5717597" y="1752600"/>
            <a:chExt cx="680605" cy="609600"/>
          </a:xfrm>
        </p:grpSpPr>
        <p:cxnSp>
          <p:nvCxnSpPr>
            <p:cNvPr id="32" name="Straight Connector 31"/>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47690" y="5681367"/>
            <a:ext cx="779433" cy="643233"/>
            <a:chOff x="7086600" y="4953652"/>
            <a:chExt cx="1037453" cy="914400"/>
          </a:xfrm>
        </p:grpSpPr>
        <p:cxnSp>
          <p:nvCxnSpPr>
            <p:cNvPr id="35" name="Straight Connector 34"/>
            <p:cNvCxnSpPr/>
            <p:nvPr/>
          </p:nvCxnSpPr>
          <p:spPr>
            <a:xfrm flipH="1">
              <a:off x="7355126" y="4953652"/>
              <a:ext cx="768927" cy="914400"/>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86600" y="5410852"/>
              <a:ext cx="268526" cy="408058"/>
            </a:xfrm>
            <a:prstGeom prst="line">
              <a:avLst/>
            </a:prstGeom>
            <a:ln w="825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807525" y="5778329"/>
            <a:ext cx="450275" cy="484717"/>
            <a:chOff x="5717597" y="1752600"/>
            <a:chExt cx="680605" cy="609600"/>
          </a:xfrm>
        </p:grpSpPr>
        <p:cxnSp>
          <p:nvCxnSpPr>
            <p:cNvPr id="38" name="Straight Connector 37"/>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807525" y="4967646"/>
            <a:ext cx="450275" cy="484717"/>
            <a:chOff x="5717597" y="1752600"/>
            <a:chExt cx="680605" cy="609600"/>
          </a:xfrm>
        </p:grpSpPr>
        <p:cxnSp>
          <p:nvCxnSpPr>
            <p:cNvPr id="41" name="Straight Connector 40"/>
            <p:cNvCxnSpPr/>
            <p:nvPr/>
          </p:nvCxnSpPr>
          <p:spPr>
            <a:xfrm>
              <a:off x="5791200" y="1752600"/>
              <a:ext cx="533400"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717597" y="1752600"/>
              <a:ext cx="680605" cy="609600"/>
            </a:xfrm>
            <a:prstGeom prst="line">
              <a:avLst/>
            </a:prstGeom>
            <a:ln w="825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772220" y="360770"/>
            <a:ext cx="1727258" cy="1593974"/>
            <a:chOff x="4717473" y="948667"/>
            <a:chExt cx="3023434" cy="2860964"/>
          </a:xfrm>
        </p:grpSpPr>
        <p:sp>
          <p:nvSpPr>
            <p:cNvPr id="44" name="Oval 43"/>
            <p:cNvSpPr/>
            <p:nvPr/>
          </p:nvSpPr>
          <p:spPr>
            <a:xfrm>
              <a:off x="4717473" y="948667"/>
              <a:ext cx="3023434" cy="28609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45" name="TextBox 44"/>
            <p:cNvSpPr txBox="1"/>
            <p:nvPr/>
          </p:nvSpPr>
          <p:spPr>
            <a:xfrm>
              <a:off x="5028700" y="1642408"/>
              <a:ext cx="2336552" cy="1513371"/>
            </a:xfrm>
            <a:prstGeom prst="rect">
              <a:avLst/>
            </a:prstGeom>
            <a:noFill/>
          </p:spPr>
          <p:txBody>
            <a:bodyPr wrap="none" rtlCol="0">
              <a:spAutoFit/>
            </a:bodyPr>
            <a:lstStyle/>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উত্তর সঠিক</a:t>
              </a:r>
            </a:p>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 হয়েছে</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endParaRPr>
            </a:p>
          </p:txBody>
        </p:sp>
      </p:grpSp>
      <p:grpSp>
        <p:nvGrpSpPr>
          <p:cNvPr id="46" name="Group 45"/>
          <p:cNvGrpSpPr/>
          <p:nvPr/>
        </p:nvGrpSpPr>
        <p:grpSpPr>
          <a:xfrm>
            <a:off x="3753816" y="359517"/>
            <a:ext cx="1727258" cy="1593974"/>
            <a:chOff x="8225056" y="941740"/>
            <a:chExt cx="3023434" cy="2860964"/>
          </a:xfrm>
        </p:grpSpPr>
        <p:sp>
          <p:nvSpPr>
            <p:cNvPr id="47" name="Oval 46"/>
            <p:cNvSpPr/>
            <p:nvPr/>
          </p:nvSpPr>
          <p:spPr>
            <a:xfrm>
              <a:off x="8225056" y="941740"/>
              <a:ext cx="3023434" cy="28609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48" name="TextBox 47"/>
            <p:cNvSpPr txBox="1"/>
            <p:nvPr/>
          </p:nvSpPr>
          <p:spPr>
            <a:xfrm>
              <a:off x="8619694" y="1636206"/>
              <a:ext cx="2391099" cy="1513371"/>
            </a:xfrm>
            <a:prstGeom prst="rect">
              <a:avLst/>
            </a:prstGeom>
            <a:noFill/>
          </p:spPr>
          <p:txBody>
            <a:bodyPr wrap="none" rtlCol="0">
              <a:spAutoFit/>
            </a:bodyPr>
            <a:lstStyle/>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আবার চেষ্টা</a:t>
              </a:r>
            </a:p>
            <a:p>
              <a:pPr algn="ctr"/>
              <a:r>
                <a:rPr lang="bn-BD"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anose="02000000000000000000" pitchFamily="2" charset="0"/>
                  <a:cs typeface="NikoshBAN" panose="02000000000000000000" pitchFamily="2" charset="0"/>
                </a:rPr>
                <a:t>করি</a:t>
              </a:r>
            </a:p>
          </p:txBody>
        </p:sp>
      </p:grpSp>
    </p:spTree>
    <p:extLst>
      <p:ext uri="{BB962C8B-B14F-4D97-AF65-F5344CB8AC3E}">
        <p14:creationId xmlns:p14="http://schemas.microsoft.com/office/powerpoint/2010/main" val="1487521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3000" fill="hold"/>
                                        <p:tgtEl>
                                          <p:spTgt spid="13"/>
                                        </p:tgtEl>
                                        <p:attrNameLst>
                                          <p:attrName>ppt_w</p:attrName>
                                        </p:attrNameLst>
                                      </p:cBhvr>
                                      <p:tavLst>
                                        <p:tav tm="0">
                                          <p:val>
                                            <p:fltVal val="0"/>
                                          </p:val>
                                        </p:tav>
                                        <p:tav tm="100000">
                                          <p:val>
                                            <p:strVal val="#ppt_w"/>
                                          </p:val>
                                        </p:tav>
                                      </p:tavLst>
                                    </p:anim>
                                    <p:anim calcmode="lin" valueType="num">
                                      <p:cBhvr>
                                        <p:cTn id="13" dur="3000" fill="hold"/>
                                        <p:tgtEl>
                                          <p:spTgt spid="13"/>
                                        </p:tgtEl>
                                        <p:attrNameLst>
                                          <p:attrName>ppt_h</p:attrName>
                                        </p:attrNameLst>
                                      </p:cBhvr>
                                      <p:tavLst>
                                        <p:tav tm="0">
                                          <p:val>
                                            <p:fltVal val="0"/>
                                          </p:val>
                                        </p:tav>
                                        <p:tav tm="100000">
                                          <p:val>
                                            <p:strVal val="#ppt_h"/>
                                          </p:val>
                                        </p:tav>
                                      </p:tavLst>
                                    </p:anim>
                                    <p:animEffect transition="in" filter="fade">
                                      <p:cBhvr>
                                        <p:cTn id="14" dur="30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audio>
                                      <p:cMediaNode>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3000" fill="hold"/>
                                        <p:tgtEl>
                                          <p:spTgt spid="16"/>
                                        </p:tgtEl>
                                        <p:attrNameLst>
                                          <p:attrName>ppt_w</p:attrName>
                                        </p:attrNameLst>
                                      </p:cBhvr>
                                      <p:tavLst>
                                        <p:tav tm="0">
                                          <p:val>
                                            <p:fltVal val="0"/>
                                          </p:val>
                                        </p:tav>
                                        <p:tav tm="100000">
                                          <p:val>
                                            <p:strVal val="#ppt_w"/>
                                          </p:val>
                                        </p:tav>
                                      </p:tavLst>
                                    </p:anim>
                                    <p:anim calcmode="lin" valueType="num">
                                      <p:cBhvr>
                                        <p:cTn id="21" dur="3000" fill="hold"/>
                                        <p:tgtEl>
                                          <p:spTgt spid="16"/>
                                        </p:tgtEl>
                                        <p:attrNameLst>
                                          <p:attrName>ppt_h</p:attrName>
                                        </p:attrNameLst>
                                      </p:cBhvr>
                                      <p:tavLst>
                                        <p:tav tm="0">
                                          <p:val>
                                            <p:fltVal val="0"/>
                                          </p:val>
                                        </p:tav>
                                        <p:tav tm="100000">
                                          <p:val>
                                            <p:strVal val="#ppt_h"/>
                                          </p:val>
                                        </p:tav>
                                      </p:tavLst>
                                    </p:anim>
                                    <p:animEffect transition="in" filter="fade">
                                      <p:cBhvr>
                                        <p:cTn id="22" dur="3000"/>
                                        <p:tgtEl>
                                          <p:spTgt spid="16"/>
                                        </p:tgtEl>
                                      </p:cBhvr>
                                    </p:animEffect>
                                  </p:childTnLst>
                                  <p:subTnLst>
                                    <p:set>
                                      <p:cBhvr override="childStyle">
                                        <p:cTn dur="1" fill="hold" display="0" masterRel="sameClick" afterEffect="1">
                                          <p:stCondLst>
                                            <p:cond evt="end" delay="0">
                                              <p:tn val="18"/>
                                            </p:cond>
                                          </p:stCondLst>
                                        </p:cTn>
                                        <p:tgtEl>
                                          <p:spTgt spid="16"/>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4" name="drumroll.wav"/>
                                        </p:tgtEl>
                                      </p:cMediaNode>
                                    </p:audio>
                                  </p:sub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3000" fill="hold"/>
                                        <p:tgtEl>
                                          <p:spTgt spid="7"/>
                                        </p:tgtEl>
                                        <p:attrNameLst>
                                          <p:attrName>ppt_w</p:attrName>
                                        </p:attrNameLst>
                                      </p:cBhvr>
                                      <p:tavLst>
                                        <p:tav tm="0">
                                          <p:val>
                                            <p:fltVal val="0"/>
                                          </p:val>
                                        </p:tav>
                                        <p:tav tm="100000">
                                          <p:val>
                                            <p:strVal val="#ppt_w"/>
                                          </p:val>
                                        </p:tav>
                                      </p:tavLst>
                                    </p:anim>
                                    <p:anim calcmode="lin" valueType="num">
                                      <p:cBhvr>
                                        <p:cTn id="26" dur="3000" fill="hold"/>
                                        <p:tgtEl>
                                          <p:spTgt spid="7"/>
                                        </p:tgtEl>
                                        <p:attrNameLst>
                                          <p:attrName>ppt_h</p:attrName>
                                        </p:attrNameLst>
                                      </p:cBhvr>
                                      <p:tavLst>
                                        <p:tav tm="0">
                                          <p:val>
                                            <p:fltVal val="0"/>
                                          </p:val>
                                        </p:tav>
                                        <p:tav tm="100000">
                                          <p:val>
                                            <p:strVal val="#ppt_h"/>
                                          </p:val>
                                        </p:tav>
                                      </p:tavLst>
                                    </p:anim>
                                    <p:animEffect transition="in" filter="fade">
                                      <p:cBhvr>
                                        <p:cTn id="27" dur="3000"/>
                                        <p:tgtEl>
                                          <p:spTgt spid="7"/>
                                        </p:tgtEl>
                                      </p:cBhvr>
                                    </p:animEffect>
                                  </p:childTnLst>
                                  <p:subTnLst>
                                    <p:set>
                                      <p:cBhvr override="childStyle">
                                        <p:cTn dur="1" fill="hold" display="0" masterRel="sameClick" afterEffect="1">
                                          <p:stCondLst>
                                            <p:cond evt="end" delay="0">
                                              <p:tn val="23"/>
                                            </p:cond>
                                          </p:stCondLst>
                                        </p:cTn>
                                        <p:tgtEl>
                                          <p:spTgt spid="7"/>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3"/>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0" fill="hold"/>
                                        <p:tgtEl>
                                          <p:spTgt spid="16"/>
                                        </p:tgtEl>
                                        <p:attrNameLst>
                                          <p:attrName>ppt_w</p:attrName>
                                        </p:attrNameLst>
                                      </p:cBhvr>
                                      <p:tavLst>
                                        <p:tav tm="0">
                                          <p:val>
                                            <p:fltVal val="0"/>
                                          </p:val>
                                        </p:tav>
                                        <p:tav tm="100000">
                                          <p:val>
                                            <p:strVal val="#ppt_w"/>
                                          </p:val>
                                        </p:tav>
                                      </p:tavLst>
                                    </p:anim>
                                    <p:anim calcmode="lin" valueType="num">
                                      <p:cBhvr>
                                        <p:cTn id="34" dur="3000" fill="hold"/>
                                        <p:tgtEl>
                                          <p:spTgt spid="16"/>
                                        </p:tgtEl>
                                        <p:attrNameLst>
                                          <p:attrName>ppt_h</p:attrName>
                                        </p:attrNameLst>
                                      </p:cBhvr>
                                      <p:tavLst>
                                        <p:tav tm="0">
                                          <p:val>
                                            <p:fltVal val="0"/>
                                          </p:val>
                                        </p:tav>
                                        <p:tav tm="100000">
                                          <p:val>
                                            <p:strVal val="#ppt_h"/>
                                          </p:val>
                                        </p:tav>
                                      </p:tavLst>
                                    </p:anim>
                                    <p:animEffect transition="in" filter="fade">
                                      <p:cBhvr>
                                        <p:cTn id="35" dur="3000"/>
                                        <p:tgtEl>
                                          <p:spTgt spid="16"/>
                                        </p:tgtEl>
                                      </p:cBhvr>
                                    </p:animEffect>
                                  </p:childTnLst>
                                  <p:subTnLst>
                                    <p:set>
                                      <p:cBhvr override="childStyle">
                                        <p:cTn dur="1" fill="hold" display="0" masterRel="sameClick" afterEffect="1">
                                          <p:stCondLst>
                                            <p:cond evt="end" delay="0">
                                              <p:tn val="31"/>
                                            </p:cond>
                                          </p:stCondLst>
                                        </p:cTn>
                                        <p:tgtEl>
                                          <p:spTgt spid="16"/>
                                        </p:tgtEl>
                                        <p:attrNameLst>
                                          <p:attrName>style.visibility</p:attrName>
                                        </p:attrNameLst>
                                      </p:cBhvr>
                                      <p:to>
                                        <p:strVal val="hidden"/>
                                      </p:to>
                                    </p:set>
                                    <p:audio>
                                      <p:cMediaNode>
                                        <p:cTn display="0" masterRel="sameClick">
                                          <p:stCondLst>
                                            <p:cond evt="begin" delay="0">
                                              <p:tn val="31"/>
                                            </p:cond>
                                          </p:stCondLst>
                                          <p:endCondLst>
                                            <p:cond evt="onStopAudio" delay="0">
                                              <p:tgtEl>
                                                <p:sldTgt/>
                                              </p:tgtEl>
                                            </p:cond>
                                          </p:endCondLst>
                                        </p:cTn>
                                        <p:tgtEl>
                                          <p:sndTgt r:embed="rId4" name="drumroll.wav"/>
                                        </p:tgtEl>
                                      </p:cMediaNode>
                                    </p:audio>
                                  </p:subTnLst>
                                </p:cTn>
                              </p:par>
                              <p:par>
                                <p:cTn id="36" presetID="53" presetClass="entr" presetSubtype="16"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3000" fill="hold"/>
                                        <p:tgtEl>
                                          <p:spTgt spid="22"/>
                                        </p:tgtEl>
                                        <p:attrNameLst>
                                          <p:attrName>ppt_w</p:attrName>
                                        </p:attrNameLst>
                                      </p:cBhvr>
                                      <p:tavLst>
                                        <p:tav tm="0">
                                          <p:val>
                                            <p:fltVal val="0"/>
                                          </p:val>
                                        </p:tav>
                                        <p:tav tm="100000">
                                          <p:val>
                                            <p:strVal val="#ppt_w"/>
                                          </p:val>
                                        </p:tav>
                                      </p:tavLst>
                                    </p:anim>
                                    <p:anim calcmode="lin" valueType="num">
                                      <p:cBhvr>
                                        <p:cTn id="39" dur="3000" fill="hold"/>
                                        <p:tgtEl>
                                          <p:spTgt spid="22"/>
                                        </p:tgtEl>
                                        <p:attrNameLst>
                                          <p:attrName>ppt_h</p:attrName>
                                        </p:attrNameLst>
                                      </p:cBhvr>
                                      <p:tavLst>
                                        <p:tav tm="0">
                                          <p:val>
                                            <p:fltVal val="0"/>
                                          </p:val>
                                        </p:tav>
                                        <p:tav tm="100000">
                                          <p:val>
                                            <p:strVal val="#ppt_h"/>
                                          </p:val>
                                        </p:tav>
                                      </p:tavLst>
                                    </p:anim>
                                    <p:animEffect transition="in" filter="fade">
                                      <p:cBhvr>
                                        <p:cTn id="40" dur="3000"/>
                                        <p:tgtEl>
                                          <p:spTgt spid="22"/>
                                        </p:tgtEl>
                                      </p:cBhvr>
                                    </p:animEffect>
                                  </p:childTnLst>
                                  <p:subTnLst>
                                    <p:set>
                                      <p:cBhvr override="childStyle">
                                        <p:cTn dur="1" fill="hold" display="0" masterRel="sameClick" afterEffect="1">
                                          <p:stCondLst>
                                            <p:cond evt="end" delay="0">
                                              <p:tn val="36"/>
                                            </p:cond>
                                          </p:stCondLst>
                                        </p:cTn>
                                        <p:tgtEl>
                                          <p:spTgt spid="22"/>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6"/>
                  </p:tgtEl>
                </p:cond>
              </p:nextCondLst>
            </p:seq>
            <p:seq concurrent="1" nextAc="seek">
              <p:cTn id="41" restart="whenNotActive" fill="hold" evtFilter="cancelBubble" nodeType="interactiveSeq">
                <p:stCondLst>
                  <p:cond evt="onClick" delay="0">
                    <p:tgtEl>
                      <p:spTgt spid="5"/>
                    </p:tgtEl>
                  </p:cond>
                </p:stCondLst>
                <p:endSync evt="end" delay="0">
                  <p:rtn val="all"/>
                </p:endSync>
                <p:childTnLst>
                  <p:par>
                    <p:cTn id="42" fill="hold">
                      <p:stCondLst>
                        <p:cond delay="0"/>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3000" fill="hold"/>
                                        <p:tgtEl>
                                          <p:spTgt spid="16"/>
                                        </p:tgtEl>
                                        <p:attrNameLst>
                                          <p:attrName>ppt_w</p:attrName>
                                        </p:attrNameLst>
                                      </p:cBhvr>
                                      <p:tavLst>
                                        <p:tav tm="0">
                                          <p:val>
                                            <p:fltVal val="0"/>
                                          </p:val>
                                        </p:tav>
                                        <p:tav tm="100000">
                                          <p:val>
                                            <p:strVal val="#ppt_w"/>
                                          </p:val>
                                        </p:tav>
                                      </p:tavLst>
                                    </p:anim>
                                    <p:anim calcmode="lin" valueType="num">
                                      <p:cBhvr>
                                        <p:cTn id="47" dur="3000" fill="hold"/>
                                        <p:tgtEl>
                                          <p:spTgt spid="16"/>
                                        </p:tgtEl>
                                        <p:attrNameLst>
                                          <p:attrName>ppt_h</p:attrName>
                                        </p:attrNameLst>
                                      </p:cBhvr>
                                      <p:tavLst>
                                        <p:tav tm="0">
                                          <p:val>
                                            <p:fltVal val="0"/>
                                          </p:val>
                                        </p:tav>
                                        <p:tav tm="100000">
                                          <p:val>
                                            <p:strVal val="#ppt_h"/>
                                          </p:val>
                                        </p:tav>
                                      </p:tavLst>
                                    </p:anim>
                                    <p:animEffect transition="in" filter="fade">
                                      <p:cBhvr>
                                        <p:cTn id="48" dur="3000"/>
                                        <p:tgtEl>
                                          <p:spTgt spid="16"/>
                                        </p:tgtEl>
                                      </p:cBhvr>
                                    </p:animEffect>
                                  </p:childTnLst>
                                  <p:subTnLst>
                                    <p:set>
                                      <p:cBhvr override="childStyle">
                                        <p:cTn dur="1" fill="hold" display="0" masterRel="sameClick" afterEffect="1">
                                          <p:stCondLst>
                                            <p:cond evt="end" delay="0">
                                              <p:tn val="44"/>
                                            </p:cond>
                                          </p:stCondLst>
                                        </p:cTn>
                                        <p:tgtEl>
                                          <p:spTgt spid="16"/>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4" name="drumroll.wav"/>
                                        </p:tgtEl>
                                      </p:cMediaNode>
                                    </p:audio>
                                  </p:subTnLst>
                                </p:cTn>
                              </p:par>
                              <p:par>
                                <p:cTn id="49" presetID="53" presetClass="entr" presetSubtype="16"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3000" fill="hold"/>
                                        <p:tgtEl>
                                          <p:spTgt spid="19"/>
                                        </p:tgtEl>
                                        <p:attrNameLst>
                                          <p:attrName>ppt_w</p:attrName>
                                        </p:attrNameLst>
                                      </p:cBhvr>
                                      <p:tavLst>
                                        <p:tav tm="0">
                                          <p:val>
                                            <p:fltVal val="0"/>
                                          </p:val>
                                        </p:tav>
                                        <p:tav tm="100000">
                                          <p:val>
                                            <p:strVal val="#ppt_w"/>
                                          </p:val>
                                        </p:tav>
                                      </p:tavLst>
                                    </p:anim>
                                    <p:anim calcmode="lin" valueType="num">
                                      <p:cBhvr>
                                        <p:cTn id="52" dur="3000" fill="hold"/>
                                        <p:tgtEl>
                                          <p:spTgt spid="19"/>
                                        </p:tgtEl>
                                        <p:attrNameLst>
                                          <p:attrName>ppt_h</p:attrName>
                                        </p:attrNameLst>
                                      </p:cBhvr>
                                      <p:tavLst>
                                        <p:tav tm="0">
                                          <p:val>
                                            <p:fltVal val="0"/>
                                          </p:val>
                                        </p:tav>
                                        <p:tav tm="100000">
                                          <p:val>
                                            <p:strVal val="#ppt_h"/>
                                          </p:val>
                                        </p:tav>
                                      </p:tavLst>
                                    </p:anim>
                                    <p:animEffect transition="in" filter="fade">
                                      <p:cBhvr>
                                        <p:cTn id="53" dur="3000"/>
                                        <p:tgtEl>
                                          <p:spTgt spid="19"/>
                                        </p:tgtEl>
                                      </p:cBhvr>
                                    </p:animEffect>
                                  </p:childTnLst>
                                  <p:subTnLst>
                                    <p:set>
                                      <p:cBhvr override="childStyle">
                                        <p:cTn dur="1" fill="hold" display="0" masterRel="sameClick" afterEffect="1">
                                          <p:stCondLst>
                                            <p:cond evt="end" delay="0">
                                              <p:tn val="49"/>
                                            </p:cond>
                                          </p:stCondLst>
                                        </p:cTn>
                                        <p:tgtEl>
                                          <p:spTgt spid="19"/>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5"/>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2000" fill="hold"/>
                                        <p:tgtEl>
                                          <p:spTgt spid="43"/>
                                        </p:tgtEl>
                                        <p:attrNameLst>
                                          <p:attrName>ppt_w</p:attrName>
                                        </p:attrNameLst>
                                      </p:cBhvr>
                                      <p:tavLst>
                                        <p:tav tm="0">
                                          <p:val>
                                            <p:fltVal val="0"/>
                                          </p:val>
                                        </p:tav>
                                        <p:tav tm="100000">
                                          <p:val>
                                            <p:strVal val="#ppt_w"/>
                                          </p:val>
                                        </p:tav>
                                      </p:tavLst>
                                    </p:anim>
                                    <p:anim calcmode="lin" valueType="num">
                                      <p:cBhvr>
                                        <p:cTn id="60" dur="2000" fill="hold"/>
                                        <p:tgtEl>
                                          <p:spTgt spid="43"/>
                                        </p:tgtEl>
                                        <p:attrNameLst>
                                          <p:attrName>ppt_h</p:attrName>
                                        </p:attrNameLst>
                                      </p:cBhvr>
                                      <p:tavLst>
                                        <p:tav tm="0">
                                          <p:val>
                                            <p:fltVal val="0"/>
                                          </p:val>
                                        </p:tav>
                                        <p:tav tm="100000">
                                          <p:val>
                                            <p:strVal val="#ppt_h"/>
                                          </p:val>
                                        </p:tav>
                                      </p:tavLst>
                                    </p:anim>
                                    <p:animEffect transition="in" filter="fade">
                                      <p:cBhvr>
                                        <p:cTn id="61" dur="2000"/>
                                        <p:tgtEl>
                                          <p:spTgt spid="43"/>
                                        </p:tgtEl>
                                      </p:cBhvr>
                                    </p:animEffect>
                                  </p:childTnLst>
                                  <p:subTnLst>
                                    <p:set>
                                      <p:cBhvr override="childStyle">
                                        <p:cTn dur="1" fill="hold" display="0" masterRel="nextClick" afterEffect="1"/>
                                        <p:tgtEl>
                                          <p:spTgt spid="43"/>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par>
                                <p:cTn id="62" presetID="53" presetClass="entr" presetSubtype="16"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2000" fill="hold"/>
                                        <p:tgtEl>
                                          <p:spTgt spid="34"/>
                                        </p:tgtEl>
                                        <p:attrNameLst>
                                          <p:attrName>ppt_w</p:attrName>
                                        </p:attrNameLst>
                                      </p:cBhvr>
                                      <p:tavLst>
                                        <p:tav tm="0">
                                          <p:val>
                                            <p:fltVal val="0"/>
                                          </p:val>
                                        </p:tav>
                                        <p:tav tm="100000">
                                          <p:val>
                                            <p:strVal val="#ppt_w"/>
                                          </p:val>
                                        </p:tav>
                                      </p:tavLst>
                                    </p:anim>
                                    <p:anim calcmode="lin" valueType="num">
                                      <p:cBhvr>
                                        <p:cTn id="65" dur="2000" fill="hold"/>
                                        <p:tgtEl>
                                          <p:spTgt spid="34"/>
                                        </p:tgtEl>
                                        <p:attrNameLst>
                                          <p:attrName>ppt_h</p:attrName>
                                        </p:attrNameLst>
                                      </p:cBhvr>
                                      <p:tavLst>
                                        <p:tav tm="0">
                                          <p:val>
                                            <p:fltVal val="0"/>
                                          </p:val>
                                        </p:tav>
                                        <p:tav tm="100000">
                                          <p:val>
                                            <p:strVal val="#ppt_h"/>
                                          </p:val>
                                        </p:tav>
                                      </p:tavLst>
                                    </p:anim>
                                    <p:animEffect transition="in" filter="fade">
                                      <p:cBhvr>
                                        <p:cTn id="66" dur="20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0"/>
                  </p:tgtEl>
                </p:cond>
              </p:nextCondLst>
            </p:seq>
            <p:seq concurrent="1" nextAc="seek">
              <p:cTn id="67" restart="whenNotActive" fill="hold" evtFilter="cancelBubble" nodeType="interactiveSeq">
                <p:stCondLst>
                  <p:cond evt="onClick" delay="0">
                    <p:tgtEl>
                      <p:spTgt spid="27"/>
                    </p:tgtEl>
                  </p:cond>
                </p:stCondLst>
                <p:endSync evt="end" delay="0">
                  <p:rtn val="all"/>
                </p:endSync>
                <p:childTnLst>
                  <p:par>
                    <p:cTn id="68" fill="hold">
                      <p:stCondLst>
                        <p:cond delay="0"/>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2000" fill="hold"/>
                                        <p:tgtEl>
                                          <p:spTgt spid="46"/>
                                        </p:tgtEl>
                                        <p:attrNameLst>
                                          <p:attrName>ppt_w</p:attrName>
                                        </p:attrNameLst>
                                      </p:cBhvr>
                                      <p:tavLst>
                                        <p:tav tm="0">
                                          <p:val>
                                            <p:fltVal val="0"/>
                                          </p:val>
                                        </p:tav>
                                        <p:tav tm="100000">
                                          <p:val>
                                            <p:strVal val="#ppt_w"/>
                                          </p:val>
                                        </p:tav>
                                      </p:tavLst>
                                    </p:anim>
                                    <p:anim calcmode="lin" valueType="num">
                                      <p:cBhvr>
                                        <p:cTn id="73" dur="2000" fill="hold"/>
                                        <p:tgtEl>
                                          <p:spTgt spid="46"/>
                                        </p:tgtEl>
                                        <p:attrNameLst>
                                          <p:attrName>ppt_h</p:attrName>
                                        </p:attrNameLst>
                                      </p:cBhvr>
                                      <p:tavLst>
                                        <p:tav tm="0">
                                          <p:val>
                                            <p:fltVal val="0"/>
                                          </p:val>
                                        </p:tav>
                                        <p:tav tm="100000">
                                          <p:val>
                                            <p:strVal val="#ppt_h"/>
                                          </p:val>
                                        </p:tav>
                                      </p:tavLst>
                                    </p:anim>
                                    <p:animEffect transition="in" filter="fade">
                                      <p:cBhvr>
                                        <p:cTn id="74" dur="2000"/>
                                        <p:tgtEl>
                                          <p:spTgt spid="46"/>
                                        </p:tgtEl>
                                      </p:cBhvr>
                                    </p:animEffect>
                                  </p:childTnLst>
                                  <p:subTnLst>
                                    <p:set>
                                      <p:cBhvr override="childStyle">
                                        <p:cTn dur="1" fill="hold" display="0" masterRel="sameClick" afterEffect="1">
                                          <p:stCondLst>
                                            <p:cond evt="end" delay="0">
                                              <p:tn val="70"/>
                                            </p:cond>
                                          </p:stCondLst>
                                        </p:cTn>
                                        <p:tgtEl>
                                          <p:spTgt spid="46"/>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4" name="drumroll.wav"/>
                                        </p:tgtEl>
                                      </p:cMediaNode>
                                    </p:audio>
                                  </p:subTnLst>
                                </p:cTn>
                              </p:par>
                              <p:par>
                                <p:cTn id="75" presetID="53" presetClass="entr" presetSubtype="16"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2000" fill="hold"/>
                                        <p:tgtEl>
                                          <p:spTgt spid="31"/>
                                        </p:tgtEl>
                                        <p:attrNameLst>
                                          <p:attrName>ppt_w</p:attrName>
                                        </p:attrNameLst>
                                      </p:cBhvr>
                                      <p:tavLst>
                                        <p:tav tm="0">
                                          <p:val>
                                            <p:fltVal val="0"/>
                                          </p:val>
                                        </p:tav>
                                        <p:tav tm="100000">
                                          <p:val>
                                            <p:strVal val="#ppt_w"/>
                                          </p:val>
                                        </p:tav>
                                      </p:tavLst>
                                    </p:anim>
                                    <p:anim calcmode="lin" valueType="num">
                                      <p:cBhvr>
                                        <p:cTn id="78" dur="2000" fill="hold"/>
                                        <p:tgtEl>
                                          <p:spTgt spid="31"/>
                                        </p:tgtEl>
                                        <p:attrNameLst>
                                          <p:attrName>ppt_h</p:attrName>
                                        </p:attrNameLst>
                                      </p:cBhvr>
                                      <p:tavLst>
                                        <p:tav tm="0">
                                          <p:val>
                                            <p:fltVal val="0"/>
                                          </p:val>
                                        </p:tav>
                                        <p:tav tm="100000">
                                          <p:val>
                                            <p:strVal val="#ppt_h"/>
                                          </p:val>
                                        </p:tav>
                                      </p:tavLst>
                                    </p:anim>
                                    <p:animEffect transition="in" filter="fade">
                                      <p:cBhvr>
                                        <p:cTn id="79" dur="2000"/>
                                        <p:tgtEl>
                                          <p:spTgt spid="31"/>
                                        </p:tgtEl>
                                      </p:cBhvr>
                                    </p:animEffect>
                                  </p:childTnLst>
                                  <p:subTnLst>
                                    <p:set>
                                      <p:cBhvr override="childStyle">
                                        <p:cTn dur="1" fill="hold" display="0" masterRel="sameClick" afterEffect="1">
                                          <p:stCondLst>
                                            <p:cond evt="end" delay="0">
                                              <p:tn val="75"/>
                                            </p:cond>
                                          </p:stCondLst>
                                        </p:cTn>
                                        <p:tgtEl>
                                          <p:spTgt spid="31"/>
                                        </p:tgtEl>
                                        <p:attrNameLst>
                                          <p:attrName>style.visibility</p:attrName>
                                        </p:attrNameLst>
                                      </p:cBhvr>
                                      <p:to>
                                        <p:strVal val="hidden"/>
                                      </p:to>
                                    </p:set>
                                    <p:audio>
                                      <p:cMediaNode>
                                        <p:cTn display="0" masterRel="sameClick">
                                          <p:stCondLst>
                                            <p:cond evt="begin" delay="0">
                                              <p:tn val="75"/>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7"/>
                  </p:tgtEl>
                </p:cond>
              </p:nextCondLst>
            </p:seq>
            <p:seq concurrent="1" nextAc="seek">
              <p:cTn id="80" restart="whenNotActive" fill="hold" evtFilter="cancelBubble" nodeType="interactiveSeq">
                <p:stCondLst>
                  <p:cond evt="onClick" delay="0">
                    <p:tgtEl>
                      <p:spTgt spid="28"/>
                    </p:tgtEl>
                  </p:cond>
                </p:stCondLst>
                <p:endSync evt="end" delay="0">
                  <p:rtn val="all"/>
                </p:endSync>
                <p:childTnLst>
                  <p:par>
                    <p:cTn id="81" fill="hold">
                      <p:stCondLst>
                        <p:cond delay="0"/>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2000" fill="hold"/>
                                        <p:tgtEl>
                                          <p:spTgt spid="46"/>
                                        </p:tgtEl>
                                        <p:attrNameLst>
                                          <p:attrName>ppt_w</p:attrName>
                                        </p:attrNameLst>
                                      </p:cBhvr>
                                      <p:tavLst>
                                        <p:tav tm="0">
                                          <p:val>
                                            <p:fltVal val="0"/>
                                          </p:val>
                                        </p:tav>
                                        <p:tav tm="100000">
                                          <p:val>
                                            <p:strVal val="#ppt_w"/>
                                          </p:val>
                                        </p:tav>
                                      </p:tavLst>
                                    </p:anim>
                                    <p:anim calcmode="lin" valueType="num">
                                      <p:cBhvr>
                                        <p:cTn id="86" dur="2000" fill="hold"/>
                                        <p:tgtEl>
                                          <p:spTgt spid="46"/>
                                        </p:tgtEl>
                                        <p:attrNameLst>
                                          <p:attrName>ppt_h</p:attrName>
                                        </p:attrNameLst>
                                      </p:cBhvr>
                                      <p:tavLst>
                                        <p:tav tm="0">
                                          <p:val>
                                            <p:fltVal val="0"/>
                                          </p:val>
                                        </p:tav>
                                        <p:tav tm="100000">
                                          <p:val>
                                            <p:strVal val="#ppt_h"/>
                                          </p:val>
                                        </p:tav>
                                      </p:tavLst>
                                    </p:anim>
                                    <p:animEffect transition="in" filter="fade">
                                      <p:cBhvr>
                                        <p:cTn id="87" dur="2000"/>
                                        <p:tgtEl>
                                          <p:spTgt spid="46"/>
                                        </p:tgtEl>
                                      </p:cBhvr>
                                    </p:animEffect>
                                  </p:childTnLst>
                                  <p:subTnLst>
                                    <p:set>
                                      <p:cBhvr override="childStyle">
                                        <p:cTn dur="1" fill="hold" display="0" masterRel="sameClick" afterEffect="1">
                                          <p:stCondLst>
                                            <p:cond evt="end" delay="0">
                                              <p:tn val="83"/>
                                            </p:cond>
                                          </p:stCondLst>
                                        </p:cTn>
                                        <p:tgtEl>
                                          <p:spTgt spid="46"/>
                                        </p:tgtEl>
                                        <p:attrNameLst>
                                          <p:attrName>style.visibility</p:attrName>
                                        </p:attrNameLst>
                                      </p:cBhvr>
                                      <p:to>
                                        <p:strVal val="hidden"/>
                                      </p:to>
                                    </p:set>
                                    <p:audio>
                                      <p:cMediaNode>
                                        <p:cTn display="0" masterRel="sameClick">
                                          <p:stCondLst>
                                            <p:cond evt="begin" delay="0">
                                              <p:tn val="83"/>
                                            </p:cond>
                                          </p:stCondLst>
                                          <p:endCondLst>
                                            <p:cond evt="onStopAudio" delay="0">
                                              <p:tgtEl>
                                                <p:sldTgt/>
                                              </p:tgtEl>
                                            </p:cond>
                                          </p:endCondLst>
                                        </p:cTn>
                                        <p:tgtEl>
                                          <p:sndTgt r:embed="rId4" name="drumroll.wav"/>
                                        </p:tgtEl>
                                      </p:cMediaNode>
                                    </p:audio>
                                  </p:subTnLst>
                                </p:cTn>
                              </p:par>
                              <p:par>
                                <p:cTn id="88" presetID="53" presetClass="entr" presetSubtype="16"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p:cTn id="90" dur="2000" fill="hold"/>
                                        <p:tgtEl>
                                          <p:spTgt spid="40"/>
                                        </p:tgtEl>
                                        <p:attrNameLst>
                                          <p:attrName>ppt_w</p:attrName>
                                        </p:attrNameLst>
                                      </p:cBhvr>
                                      <p:tavLst>
                                        <p:tav tm="0">
                                          <p:val>
                                            <p:fltVal val="0"/>
                                          </p:val>
                                        </p:tav>
                                        <p:tav tm="100000">
                                          <p:val>
                                            <p:strVal val="#ppt_w"/>
                                          </p:val>
                                        </p:tav>
                                      </p:tavLst>
                                    </p:anim>
                                    <p:anim calcmode="lin" valueType="num">
                                      <p:cBhvr>
                                        <p:cTn id="91" dur="2000" fill="hold"/>
                                        <p:tgtEl>
                                          <p:spTgt spid="40"/>
                                        </p:tgtEl>
                                        <p:attrNameLst>
                                          <p:attrName>ppt_h</p:attrName>
                                        </p:attrNameLst>
                                      </p:cBhvr>
                                      <p:tavLst>
                                        <p:tav tm="0">
                                          <p:val>
                                            <p:fltVal val="0"/>
                                          </p:val>
                                        </p:tav>
                                        <p:tav tm="100000">
                                          <p:val>
                                            <p:strVal val="#ppt_h"/>
                                          </p:val>
                                        </p:tav>
                                      </p:tavLst>
                                    </p:anim>
                                    <p:animEffect transition="in" filter="fade">
                                      <p:cBhvr>
                                        <p:cTn id="92" dur="2000"/>
                                        <p:tgtEl>
                                          <p:spTgt spid="40"/>
                                        </p:tgtEl>
                                      </p:cBhvr>
                                    </p:animEffect>
                                  </p:childTnLst>
                                  <p:subTnLst>
                                    <p:set>
                                      <p:cBhvr override="childStyle">
                                        <p:cTn dur="1" fill="hold" display="0" masterRel="sameClick" afterEffect="1">
                                          <p:stCondLst>
                                            <p:cond evt="end" delay="0">
                                              <p:tn val="88"/>
                                            </p:cond>
                                          </p:stCondLst>
                                        </p:cTn>
                                        <p:tgtEl>
                                          <p:spTgt spid="40"/>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8"/>
                  </p:tgtEl>
                </p:cond>
              </p:nextCondLst>
            </p:seq>
            <p:seq concurrent="1" nextAc="seek">
              <p:cTn id="93" restart="whenNotActive" fill="hold" evtFilter="cancelBubble" nodeType="interactiveSeq">
                <p:stCondLst>
                  <p:cond evt="onClick" delay="0">
                    <p:tgtEl>
                      <p:spTgt spid="29"/>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2000" fill="hold"/>
                                        <p:tgtEl>
                                          <p:spTgt spid="46"/>
                                        </p:tgtEl>
                                        <p:attrNameLst>
                                          <p:attrName>ppt_w</p:attrName>
                                        </p:attrNameLst>
                                      </p:cBhvr>
                                      <p:tavLst>
                                        <p:tav tm="0">
                                          <p:val>
                                            <p:fltVal val="0"/>
                                          </p:val>
                                        </p:tav>
                                        <p:tav tm="100000">
                                          <p:val>
                                            <p:strVal val="#ppt_w"/>
                                          </p:val>
                                        </p:tav>
                                      </p:tavLst>
                                    </p:anim>
                                    <p:anim calcmode="lin" valueType="num">
                                      <p:cBhvr>
                                        <p:cTn id="99" dur="2000" fill="hold"/>
                                        <p:tgtEl>
                                          <p:spTgt spid="46"/>
                                        </p:tgtEl>
                                        <p:attrNameLst>
                                          <p:attrName>ppt_h</p:attrName>
                                        </p:attrNameLst>
                                      </p:cBhvr>
                                      <p:tavLst>
                                        <p:tav tm="0">
                                          <p:val>
                                            <p:fltVal val="0"/>
                                          </p:val>
                                        </p:tav>
                                        <p:tav tm="100000">
                                          <p:val>
                                            <p:strVal val="#ppt_h"/>
                                          </p:val>
                                        </p:tav>
                                      </p:tavLst>
                                    </p:anim>
                                    <p:animEffect transition="in" filter="fade">
                                      <p:cBhvr>
                                        <p:cTn id="100" dur="2000"/>
                                        <p:tgtEl>
                                          <p:spTgt spid="46"/>
                                        </p:tgtEl>
                                      </p:cBhvr>
                                    </p:animEffect>
                                  </p:childTnLst>
                                  <p:subTnLst>
                                    <p:set>
                                      <p:cBhvr override="childStyle">
                                        <p:cTn dur="1" fill="hold" display="0" masterRel="sameClick" afterEffect="1">
                                          <p:stCondLst>
                                            <p:cond evt="end" delay="0">
                                              <p:tn val="96"/>
                                            </p:cond>
                                          </p:stCondLst>
                                        </p:cTn>
                                        <p:tgtEl>
                                          <p:spTgt spid="46"/>
                                        </p:tgtEl>
                                        <p:attrNameLst>
                                          <p:attrName>style.visibility</p:attrName>
                                        </p:attrNameLst>
                                      </p:cBhvr>
                                      <p:to>
                                        <p:strVal val="hidden"/>
                                      </p:to>
                                    </p:set>
                                    <p:audio>
                                      <p:cMediaNode>
                                        <p:cTn display="0" masterRel="sameClick">
                                          <p:stCondLst>
                                            <p:cond evt="begin" delay="0">
                                              <p:tn val="96"/>
                                            </p:cond>
                                          </p:stCondLst>
                                          <p:endCondLst>
                                            <p:cond evt="onStopAudio" delay="0">
                                              <p:tgtEl>
                                                <p:sldTgt/>
                                              </p:tgtEl>
                                            </p:cond>
                                          </p:endCondLst>
                                        </p:cTn>
                                        <p:tgtEl>
                                          <p:sndTgt r:embed="rId4" name="drumroll.wav"/>
                                        </p:tgtEl>
                                      </p:cMediaNode>
                                    </p:audio>
                                  </p:subTnLst>
                                </p:cTn>
                              </p:par>
                              <p:par>
                                <p:cTn id="101" presetID="53" presetClass="entr" presetSubtype="16" fill="hold"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2000" fill="hold"/>
                                        <p:tgtEl>
                                          <p:spTgt spid="37"/>
                                        </p:tgtEl>
                                        <p:attrNameLst>
                                          <p:attrName>ppt_w</p:attrName>
                                        </p:attrNameLst>
                                      </p:cBhvr>
                                      <p:tavLst>
                                        <p:tav tm="0">
                                          <p:val>
                                            <p:fltVal val="0"/>
                                          </p:val>
                                        </p:tav>
                                        <p:tav tm="100000">
                                          <p:val>
                                            <p:strVal val="#ppt_w"/>
                                          </p:val>
                                        </p:tav>
                                      </p:tavLst>
                                    </p:anim>
                                    <p:anim calcmode="lin" valueType="num">
                                      <p:cBhvr>
                                        <p:cTn id="104" dur="2000" fill="hold"/>
                                        <p:tgtEl>
                                          <p:spTgt spid="37"/>
                                        </p:tgtEl>
                                        <p:attrNameLst>
                                          <p:attrName>ppt_h</p:attrName>
                                        </p:attrNameLst>
                                      </p:cBhvr>
                                      <p:tavLst>
                                        <p:tav tm="0">
                                          <p:val>
                                            <p:fltVal val="0"/>
                                          </p:val>
                                        </p:tav>
                                        <p:tav tm="100000">
                                          <p:val>
                                            <p:strVal val="#ppt_h"/>
                                          </p:val>
                                        </p:tav>
                                      </p:tavLst>
                                    </p:anim>
                                    <p:animEffect transition="in" filter="fade">
                                      <p:cBhvr>
                                        <p:cTn id="105" dur="2000"/>
                                        <p:tgtEl>
                                          <p:spTgt spid="37"/>
                                        </p:tgtEl>
                                      </p:cBhvr>
                                    </p:animEffect>
                                  </p:childTnLst>
                                  <p:subTnLst>
                                    <p:set>
                                      <p:cBhvr override="childStyle">
                                        <p:cTn dur="1" fill="hold" display="0" masterRel="sameClick" afterEffect="1">
                                          <p:stCondLst>
                                            <p:cond evt="end" delay="0">
                                              <p:tn val="101"/>
                                            </p:cond>
                                          </p:stCondLst>
                                        </p:cTn>
                                        <p:tgtEl>
                                          <p:spTgt spid="37"/>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4" name="drumroll.wav"/>
                                        </p:tgtEl>
                                      </p:cMediaNode>
                                    </p:audio>
                                  </p:subTnLst>
                                </p:cTn>
                              </p:par>
                            </p:childTnLst>
                          </p:cTn>
                        </p:par>
                      </p:childTnLst>
                    </p:cTn>
                  </p:par>
                </p:childTnLst>
              </p:cTn>
              <p:nextCondLst>
                <p:cond evt="onClick" delay="0">
                  <p:tgtEl>
                    <p:spTgt spid="2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p:cNvCxnSpPr/>
          <p:nvPr/>
        </p:nvCxnSpPr>
        <p:spPr>
          <a:xfrm>
            <a:off x="449707" y="1981200"/>
            <a:ext cx="8237093"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0" y="1062380"/>
            <a:ext cx="2943434" cy="830997"/>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4" name="Group 3"/>
          <p:cNvGrpSpPr/>
          <p:nvPr/>
        </p:nvGrpSpPr>
        <p:grpSpPr>
          <a:xfrm>
            <a:off x="1981200" y="533400"/>
            <a:ext cx="2362200" cy="2179320"/>
            <a:chOff x="3352800" y="762000"/>
            <a:chExt cx="3581400" cy="3017520"/>
          </a:xfrm>
        </p:grpSpPr>
        <p:pic>
          <p:nvPicPr>
            <p:cNvPr id="5" name="Picture 4" descr="home-icon.jpg"/>
            <p:cNvPicPr>
              <a:picLocks noChangeAspect="1"/>
            </p:cNvPicPr>
            <p:nvPr/>
          </p:nvPicPr>
          <p:blipFill>
            <a:blip r:embed="rId3" cstate="print">
              <a:lum bright="40000" contrast="-4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6" name="Oval 5"/>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084507" y="3764281"/>
            <a:ext cx="6974986" cy="1569660"/>
          </a:xfrm>
          <a:prstGeom prst="rect">
            <a:avLst/>
          </a:prstGeom>
        </p:spPr>
        <p:txBody>
          <a:bodyPr wrap="none">
            <a:spAutoFit/>
          </a:bodyPr>
          <a:lstStyle/>
          <a:p>
            <a:pPr algn="ctr"/>
            <a:r>
              <a:rPr lang="bn-BD" sz="4800" kern="1100" dirty="0" smtClean="0">
                <a:ln w="0"/>
                <a:effectLst>
                  <a:outerShdw blurRad="38100" dist="19050" dir="2700000" algn="tl" rotWithShape="0">
                    <a:schemeClr val="dk1">
                      <a:alpha val="40000"/>
                    </a:schemeClr>
                  </a:outerShdw>
                </a:effectLst>
                <a:latin typeface="NikoshBAN" panose="02000000000000000000" pitchFamily="2" charset="0"/>
                <a:cs typeface="NikoshBAN" pitchFamily="2" charset="0"/>
                <a:sym typeface="Wingdings"/>
              </a:rPr>
              <a:t>বিশ্বশান্তি রক্ষায় জাতিসংঘের অবদান</a:t>
            </a:r>
          </a:p>
          <a:p>
            <a:pPr algn="ctr"/>
            <a:r>
              <a:rPr lang="bn-BD" sz="4800" kern="1100" dirty="0" smtClean="0">
                <a:ln w="0"/>
                <a:effectLst>
                  <a:outerShdw blurRad="38100" dist="19050" dir="2700000" algn="tl" rotWithShape="0">
                    <a:schemeClr val="dk1">
                      <a:alpha val="40000"/>
                    </a:schemeClr>
                  </a:outerShdw>
                </a:effectLst>
                <a:latin typeface="NikoshBAN" panose="02000000000000000000" pitchFamily="2" charset="0"/>
                <a:cs typeface="NikoshBAN" pitchFamily="2" charset="0"/>
                <a:sym typeface="Wingdings"/>
              </a:rPr>
              <a:t> বিশ্লেষণ</a:t>
            </a:r>
            <a:r>
              <a:rPr lang="bn-BD" sz="4800" dirty="0" smtClean="0">
                <a:ln w="0"/>
                <a:effectLst>
                  <a:outerShdw blurRad="38100" dist="19050" dir="2700000" algn="tl" rotWithShape="0">
                    <a:schemeClr val="dk1">
                      <a:alpha val="40000"/>
                    </a:schemeClr>
                  </a:outerShdw>
                </a:effectLst>
                <a:latin typeface="NikoshBAN" pitchFamily="2" charset="0"/>
                <a:cs typeface="NikoshBAN" pitchFamily="2" charset="0"/>
              </a:rPr>
              <a:t> কর</a:t>
            </a:r>
            <a:r>
              <a:rPr lang="en-US" sz="4800"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6951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TEV13-6A.png"/>
          <p:cNvPicPr>
            <a:picLocks noChangeAspect="1"/>
          </p:cNvPicPr>
          <p:nvPr/>
        </p:nvPicPr>
        <p:blipFill>
          <a:blip r:embed="rId2"/>
          <a:stretch>
            <a:fillRect/>
          </a:stretch>
        </p:blipFill>
        <p:spPr>
          <a:xfrm>
            <a:off x="457200" y="2133600"/>
            <a:ext cx="3453968" cy="4317461"/>
          </a:xfrm>
          <a:prstGeom prst="rect">
            <a:avLst/>
          </a:prstGeom>
        </p:spPr>
      </p:pic>
      <p:sp>
        <p:nvSpPr>
          <p:cNvPr id="9" name="TextBox 8"/>
          <p:cNvSpPr txBox="1"/>
          <p:nvPr/>
        </p:nvSpPr>
        <p:spPr>
          <a:xfrm>
            <a:off x="5257800" y="1066800"/>
            <a:ext cx="2895600" cy="1446550"/>
          </a:xfrm>
          <a:prstGeom prst="rect">
            <a:avLst/>
          </a:prstGeom>
          <a:noFill/>
        </p:spPr>
        <p:txBody>
          <a:bodyPr wrap="square" rtlCol="0">
            <a:spAutoFit/>
          </a:bodyPr>
          <a:lstStyle/>
          <a:p>
            <a:pPr algn="ctr"/>
            <a:r>
              <a:rPr lang="en-US" sz="8800" dirty="0" err="1" smtClean="0">
                <a:latin typeface="NikoshBAN" pitchFamily="2" charset="0"/>
                <a:cs typeface="NikoshBAN" pitchFamily="2" charset="0"/>
              </a:rPr>
              <a:t>ধন্যবাদ</a:t>
            </a:r>
            <a:endParaRPr lang="en-US" sz="6000" dirty="0">
              <a:latin typeface="NikoshBAN" pitchFamily="2" charset="0"/>
              <a:cs typeface="NikoshBAN" pitchFamily="2"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124200" y="1423303"/>
            <a:ext cx="5486400" cy="2308324"/>
          </a:xfrm>
          <a:prstGeom prst="rect">
            <a:avLst/>
          </a:prstGeom>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000" b="1" dirty="0" err="1" smtClean="0">
                <a:solidFill>
                  <a:schemeClr val="tx2"/>
                </a:solidFill>
                <a:latin typeface="NikoshBAN" pitchFamily="2" charset="0"/>
                <a:cs typeface="NikoshBAN" pitchFamily="2" charset="0"/>
              </a:rPr>
              <a:t>মোঃ</a:t>
            </a:r>
            <a:r>
              <a:rPr lang="en-US" sz="4000" b="1" dirty="0" smtClean="0">
                <a:solidFill>
                  <a:schemeClr val="tx2"/>
                </a:solidFill>
                <a:latin typeface="NikoshBAN" pitchFamily="2" charset="0"/>
                <a:cs typeface="NikoshBAN" pitchFamily="2" charset="0"/>
              </a:rPr>
              <a:t> </a:t>
            </a:r>
            <a:r>
              <a:rPr lang="en-US" sz="4000" b="1" dirty="0" err="1" smtClean="0">
                <a:solidFill>
                  <a:schemeClr val="tx2"/>
                </a:solidFill>
                <a:latin typeface="NikoshBAN" pitchFamily="2" charset="0"/>
                <a:cs typeface="NikoshBAN" pitchFamily="2" charset="0"/>
              </a:rPr>
              <a:t>আক্তারুজ্জামান</a:t>
            </a:r>
            <a:endParaRPr lang="en-US" sz="4000" b="1" dirty="0" smtClean="0">
              <a:solidFill>
                <a:schemeClr val="tx2"/>
              </a:solidFill>
              <a:latin typeface="NikoshBAN" pitchFamily="2" charset="0"/>
              <a:cs typeface="NikoshBAN" pitchFamily="2" charset="0"/>
            </a:endParaRPr>
          </a:p>
          <a:p>
            <a:pPr algn="ctr"/>
            <a:r>
              <a:rPr lang="en-US" sz="2800" b="1" dirty="0" err="1" smtClean="0">
                <a:solidFill>
                  <a:schemeClr val="tx2"/>
                </a:solidFill>
                <a:latin typeface="NikoshBAN" pitchFamily="2" charset="0"/>
                <a:cs typeface="NikoshBAN" pitchFamily="2" charset="0"/>
              </a:rPr>
              <a:t>সহকারী</a:t>
            </a:r>
            <a:r>
              <a:rPr lang="en-US" sz="2800" b="1" dirty="0" smtClean="0">
                <a:solidFill>
                  <a:schemeClr val="tx2"/>
                </a:solidFill>
                <a:latin typeface="NikoshBAN" pitchFamily="2" charset="0"/>
                <a:cs typeface="NikoshBAN" pitchFamily="2" charset="0"/>
              </a:rPr>
              <a:t> </a:t>
            </a:r>
            <a:r>
              <a:rPr lang="bn-BD" sz="2800" b="1" dirty="0" smtClean="0">
                <a:solidFill>
                  <a:schemeClr val="tx2"/>
                </a:solidFill>
                <a:latin typeface="NikoshBAN" pitchFamily="2" charset="0"/>
                <a:cs typeface="NikoshBAN" pitchFamily="2" charset="0"/>
              </a:rPr>
              <a:t>শিক্ষক</a:t>
            </a:r>
          </a:p>
          <a:p>
            <a:pPr algn="ctr"/>
            <a:r>
              <a:rPr lang="en-US" sz="3200" b="1" dirty="0" err="1" smtClean="0">
                <a:solidFill>
                  <a:schemeClr val="tx2"/>
                </a:solidFill>
                <a:latin typeface="NikoshBAN" pitchFamily="2" charset="0"/>
                <a:cs typeface="NikoshBAN" pitchFamily="2" charset="0"/>
              </a:rPr>
              <a:t>তারাগুনিয়া</a:t>
            </a:r>
            <a:r>
              <a:rPr lang="en-US" sz="3200" b="1" dirty="0" smtClean="0">
                <a:solidFill>
                  <a:schemeClr val="tx2"/>
                </a:solidFill>
                <a:latin typeface="NikoshBAN" pitchFamily="2" charset="0"/>
                <a:cs typeface="NikoshBAN" pitchFamily="2" charset="0"/>
              </a:rPr>
              <a:t> </a:t>
            </a:r>
            <a:r>
              <a:rPr lang="en-US" sz="3200" b="1" dirty="0" err="1" smtClean="0">
                <a:solidFill>
                  <a:schemeClr val="tx2"/>
                </a:solidFill>
                <a:latin typeface="NikoshBAN" pitchFamily="2" charset="0"/>
                <a:cs typeface="NikoshBAN" pitchFamily="2" charset="0"/>
              </a:rPr>
              <a:t>মাধ্যমিক</a:t>
            </a:r>
            <a:r>
              <a:rPr lang="en-US" sz="3200" b="1" dirty="0" smtClean="0">
                <a:solidFill>
                  <a:schemeClr val="tx2"/>
                </a:solidFill>
                <a:latin typeface="NikoshBAN" pitchFamily="2" charset="0"/>
                <a:cs typeface="NikoshBAN" pitchFamily="2" charset="0"/>
              </a:rPr>
              <a:t> </a:t>
            </a:r>
            <a:r>
              <a:rPr lang="bn-BD" sz="3200" b="1" dirty="0" smtClean="0">
                <a:solidFill>
                  <a:schemeClr val="tx2"/>
                </a:solidFill>
                <a:latin typeface="NikoshBAN" pitchFamily="2" charset="0"/>
                <a:cs typeface="NikoshBAN" pitchFamily="2" charset="0"/>
              </a:rPr>
              <a:t>বিদ্যালয়।</a:t>
            </a:r>
            <a:endParaRPr lang="en-US" sz="3200" b="1" dirty="0" smtClean="0">
              <a:solidFill>
                <a:schemeClr val="tx2"/>
              </a:solidFill>
              <a:latin typeface="NikoshBAN" pitchFamily="2" charset="0"/>
              <a:cs typeface="NikoshBAN" pitchFamily="2" charset="0"/>
            </a:endParaRPr>
          </a:p>
          <a:p>
            <a:pPr algn="ctr"/>
            <a:r>
              <a:rPr lang="en-US" sz="3200" b="1" dirty="0" err="1" smtClean="0">
                <a:solidFill>
                  <a:schemeClr val="tx2"/>
                </a:solidFill>
                <a:latin typeface="NikoshBAN" pitchFamily="2" charset="0"/>
                <a:cs typeface="NikoshBAN" pitchFamily="2" charset="0"/>
              </a:rPr>
              <a:t>দৌলতপুর</a:t>
            </a:r>
            <a:r>
              <a:rPr lang="en-US" sz="3200" b="1" dirty="0" smtClean="0">
                <a:solidFill>
                  <a:schemeClr val="tx2"/>
                </a:solidFill>
                <a:latin typeface="NikoshBAN" pitchFamily="2" charset="0"/>
                <a:cs typeface="NikoshBAN" pitchFamily="2" charset="0"/>
              </a:rPr>
              <a:t>, </a:t>
            </a:r>
            <a:r>
              <a:rPr lang="en-US" sz="3200" b="1" dirty="0" err="1" smtClean="0">
                <a:solidFill>
                  <a:schemeClr val="tx2"/>
                </a:solidFill>
                <a:latin typeface="NikoshBAN" pitchFamily="2" charset="0"/>
                <a:cs typeface="NikoshBAN" pitchFamily="2" charset="0"/>
              </a:rPr>
              <a:t>কুষ্টিয়া</a:t>
            </a:r>
            <a:endParaRPr lang="en-US" sz="3200" b="1" dirty="0" smtClean="0">
              <a:solidFill>
                <a:schemeClr val="tx2"/>
              </a:solidFill>
              <a:latin typeface="NikoshBAN" pitchFamily="2" charset="0"/>
              <a:cs typeface="NikoshBAN" pitchFamily="2" charset="0"/>
            </a:endParaRPr>
          </a:p>
          <a:p>
            <a:pPr algn="ctr"/>
            <a:endParaRPr lang="bn-BD" sz="1200" b="1" dirty="0" smtClean="0">
              <a:solidFill>
                <a:schemeClr val="bg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7982" y="1066800"/>
            <a:ext cx="2362200" cy="328993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1127" y="129615"/>
            <a:ext cx="4419600" cy="923330"/>
          </a:xfrm>
          <a:prstGeom prst="rect">
            <a:avLst/>
          </a:prstGeom>
          <a:noFill/>
        </p:spPr>
        <p:txBody>
          <a:bodyPr wrap="square" rtlCol="0">
            <a:spAutoFit/>
          </a:bodyPr>
          <a:lstStyle/>
          <a:p>
            <a:r>
              <a:rPr lang="bn-IN" sz="5400" dirty="0">
                <a:latin typeface="NikoshBAN" pitchFamily="2" charset="0"/>
                <a:cs typeface="NikoshBAN" pitchFamily="2" charset="0"/>
              </a:rPr>
              <a:t>পরিচিতি</a:t>
            </a:r>
            <a:endParaRPr lang="en-US" sz="5400" dirty="0"/>
          </a:p>
        </p:txBody>
      </p:sp>
    </p:spTree>
    <p:extLst>
      <p:ext uri="{BB962C8B-B14F-4D97-AF65-F5344CB8AC3E}">
        <p14:creationId xmlns:p14="http://schemas.microsoft.com/office/powerpoint/2010/main" val="1059243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1000"/>
                                        <p:tgtEl>
                                          <p:spTgt spid="5">
                                            <p:txEl>
                                              <p:pRg st="3" end="3"/>
                                            </p:txEl>
                                          </p:spTgt>
                                        </p:tgtEl>
                                      </p:cBhvr>
                                    </p:animEffect>
                                    <p:anim calcmode="lin" valueType="num">
                                      <p:cBhvr>
                                        <p:cTn id="3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3"/>
          <p:cNvSpPr txBox="1">
            <a:spLocks/>
          </p:cNvSpPr>
          <p:nvPr/>
        </p:nvSpPr>
        <p:spPr>
          <a:xfrm>
            <a:off x="1447800" y="1143000"/>
            <a:ext cx="6171419" cy="4525963"/>
          </a:xfrm>
          <a:prstGeom prst="rect">
            <a:avLst/>
          </a:prstGeom>
          <a:noFill/>
        </p:spPr>
        <p:style>
          <a:lnRef idx="1">
            <a:schemeClr val="accent3"/>
          </a:lnRef>
          <a:fillRef idx="2">
            <a:schemeClr val="accent3"/>
          </a:fillRef>
          <a:effectRef idx="1">
            <a:schemeClr val="accent3"/>
          </a:effectRef>
          <a:fontRef idx="minor">
            <a:schemeClr val="dk1"/>
          </a:fontRef>
        </p:style>
        <p:txBody>
          <a:bodyPr>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dk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dk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dk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dk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dk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dk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dk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dk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dk1"/>
                </a:solidFill>
                <a:latin typeface="+mn-lt"/>
                <a:ea typeface="+mn-ea"/>
                <a:cs typeface="+mn-cs"/>
              </a:defRPr>
            </a:lvl9pPr>
          </a:lstStyle>
          <a:p>
            <a:pPr>
              <a:spcBef>
                <a:spcPts val="0"/>
              </a:spcBef>
              <a:buNone/>
            </a:pPr>
            <a:r>
              <a:rPr lang="en-US" sz="4000" dirty="0" smtClean="0">
                <a:solidFill>
                  <a:schemeClr val="accent2"/>
                </a:solidFill>
                <a:latin typeface="NikoshBAN" pitchFamily="2" charset="0"/>
                <a:cs typeface="NikoshBAN" pitchFamily="2" charset="0"/>
              </a:rPr>
              <a:t>         </a:t>
            </a:r>
            <a:r>
              <a:rPr lang="bn-BD" sz="4000" dirty="0" smtClean="0">
                <a:solidFill>
                  <a:schemeClr val="accent2"/>
                </a:solidFill>
                <a:latin typeface="NikoshBAN" pitchFamily="2" charset="0"/>
                <a:cs typeface="NikoshBAN" pitchFamily="2" charset="0"/>
              </a:rPr>
              <a:t>শ্রেণি </a:t>
            </a:r>
            <a:r>
              <a:rPr lang="en-US" sz="4000" dirty="0" smtClean="0">
                <a:solidFill>
                  <a:schemeClr val="accent2"/>
                </a:solidFill>
                <a:latin typeface="NikoshBAN" pitchFamily="2" charset="0"/>
                <a:cs typeface="NikoshBAN" pitchFamily="2" charset="0"/>
              </a:rPr>
              <a:t>: </a:t>
            </a:r>
            <a:r>
              <a:rPr lang="bn-IN" sz="4000" dirty="0">
                <a:solidFill>
                  <a:schemeClr val="accent2"/>
                </a:solidFill>
                <a:latin typeface="NikoshBAN" pitchFamily="2" charset="0"/>
                <a:cs typeface="NikoshBAN" pitchFamily="2" charset="0"/>
              </a:rPr>
              <a:t>নবম </a:t>
            </a:r>
            <a:r>
              <a:rPr lang="en-US" sz="4000" dirty="0" smtClean="0">
                <a:solidFill>
                  <a:schemeClr val="accent2"/>
                </a:solidFill>
                <a:latin typeface="NikoshBAN" pitchFamily="2" charset="0"/>
                <a:cs typeface="NikoshBAN" pitchFamily="2" charset="0"/>
              </a:rPr>
              <a:t>-</a:t>
            </a:r>
            <a:r>
              <a:rPr lang="bn-IN" sz="4000" dirty="0" smtClean="0">
                <a:solidFill>
                  <a:schemeClr val="accent2"/>
                </a:solidFill>
                <a:latin typeface="NikoshBAN" pitchFamily="2" charset="0"/>
                <a:cs typeface="NikoshBAN" pitchFamily="2" charset="0"/>
              </a:rPr>
              <a:t>দশম </a:t>
            </a:r>
            <a:endParaRPr lang="en-US" sz="4000" dirty="0">
              <a:solidFill>
                <a:schemeClr val="accent2"/>
              </a:solidFill>
              <a:latin typeface="NikoshBAN" pitchFamily="2" charset="0"/>
              <a:cs typeface="NikoshBAN" pitchFamily="2" charset="0"/>
            </a:endParaRPr>
          </a:p>
          <a:p>
            <a:pPr>
              <a:spcBef>
                <a:spcPts val="0"/>
              </a:spcBef>
              <a:buNone/>
            </a:pPr>
            <a:r>
              <a:rPr lang="en-US" sz="4000" dirty="0" smtClean="0">
                <a:solidFill>
                  <a:schemeClr val="accent2"/>
                </a:solidFill>
                <a:latin typeface="NikoshBAN" pitchFamily="2" charset="0"/>
                <a:cs typeface="NikoshBAN" pitchFamily="2" charset="0"/>
              </a:rPr>
              <a:t>    </a:t>
            </a:r>
            <a:r>
              <a:rPr lang="bn-BD" sz="4000" dirty="0" smtClean="0">
                <a:solidFill>
                  <a:schemeClr val="accent2"/>
                </a:solidFill>
                <a:latin typeface="NikoshBAN" pitchFamily="2" charset="0"/>
                <a:cs typeface="NikoshBAN" pitchFamily="2" charset="0"/>
              </a:rPr>
              <a:t>বিষয় </a:t>
            </a:r>
            <a:r>
              <a:rPr lang="en-US" sz="4000" dirty="0">
                <a:solidFill>
                  <a:schemeClr val="accent2"/>
                </a:solidFill>
                <a:latin typeface="NikoshBAN" pitchFamily="2" charset="0"/>
                <a:cs typeface="NikoshBAN" pitchFamily="2" charset="0"/>
              </a:rPr>
              <a:t>:</a:t>
            </a:r>
            <a:r>
              <a:rPr lang="bn-BD" sz="4000" dirty="0" smtClean="0">
                <a:solidFill>
                  <a:schemeClr val="accent2"/>
                </a:solidFill>
                <a:latin typeface="NikoshBAN" pitchFamily="2" charset="0"/>
                <a:cs typeface="NikoshBAN" pitchFamily="2" charset="0"/>
              </a:rPr>
              <a:t> </a:t>
            </a:r>
            <a:r>
              <a:rPr lang="bn-IN" sz="3600" dirty="0">
                <a:solidFill>
                  <a:schemeClr val="accent2"/>
                </a:solidFill>
                <a:latin typeface="NikoshBAN" pitchFamily="2" charset="0"/>
                <a:cs typeface="NikoshBAN" pitchFamily="2" charset="0"/>
              </a:rPr>
              <a:t>পৌরনীতি ও নাগরিকতা </a:t>
            </a:r>
            <a:endParaRPr lang="bn-BD" sz="4000" dirty="0">
              <a:solidFill>
                <a:schemeClr val="accent2"/>
              </a:solidFill>
              <a:latin typeface="NikoshBAN" pitchFamily="2" charset="0"/>
              <a:cs typeface="NikoshBAN" pitchFamily="2" charset="0"/>
            </a:endParaRPr>
          </a:p>
          <a:p>
            <a:pPr>
              <a:spcBef>
                <a:spcPts val="0"/>
              </a:spcBef>
              <a:buNone/>
            </a:pPr>
            <a:r>
              <a:rPr lang="en-US" sz="4000" dirty="0" smtClean="0">
                <a:solidFill>
                  <a:schemeClr val="accent2"/>
                </a:solidFill>
                <a:latin typeface="NikoshBAN" pitchFamily="2" charset="0"/>
                <a:cs typeface="NikoshBAN" pitchFamily="2" charset="0"/>
              </a:rPr>
              <a:t>          </a:t>
            </a:r>
            <a:r>
              <a:rPr lang="bn-BD" sz="4000" dirty="0" smtClean="0">
                <a:solidFill>
                  <a:schemeClr val="accent2"/>
                </a:solidFill>
                <a:latin typeface="NikoshBAN" pitchFamily="2" charset="0"/>
                <a:cs typeface="NikoshBAN" pitchFamily="2" charset="0"/>
              </a:rPr>
              <a:t>অধ্যায় </a:t>
            </a:r>
            <a:r>
              <a:rPr lang="en-US" sz="4000" dirty="0">
                <a:solidFill>
                  <a:schemeClr val="accent2"/>
                </a:solidFill>
                <a:latin typeface="NikoshBAN" pitchFamily="2" charset="0"/>
                <a:cs typeface="NikoshBAN" pitchFamily="2" charset="0"/>
              </a:rPr>
              <a:t>:</a:t>
            </a:r>
            <a:r>
              <a:rPr lang="bn-BD" sz="4000" dirty="0" smtClean="0">
                <a:solidFill>
                  <a:schemeClr val="accent2"/>
                </a:solidFill>
                <a:latin typeface="NikoshBAN" pitchFamily="2" charset="0"/>
                <a:cs typeface="NikoshBAN" pitchFamily="2" charset="0"/>
              </a:rPr>
              <a:t> </a:t>
            </a:r>
            <a:r>
              <a:rPr lang="bn-IN" sz="4000" dirty="0" smtClean="0">
                <a:solidFill>
                  <a:schemeClr val="accent2"/>
                </a:solidFill>
                <a:latin typeface="NikoshBAN" pitchFamily="2" charset="0"/>
                <a:cs typeface="NikoshBAN" pitchFamily="2" charset="0"/>
              </a:rPr>
              <a:t>একাদশ</a:t>
            </a:r>
            <a:endParaRPr lang="en-US" sz="4000" dirty="0" smtClean="0">
              <a:solidFill>
                <a:schemeClr val="accent2"/>
              </a:solidFill>
              <a:latin typeface="NikoshBAN" pitchFamily="2" charset="0"/>
              <a:cs typeface="NikoshBAN" pitchFamily="2" charset="0"/>
            </a:endParaRPr>
          </a:p>
          <a:p>
            <a:pPr>
              <a:spcBef>
                <a:spcPts val="0"/>
              </a:spcBef>
              <a:buNone/>
            </a:pPr>
            <a:r>
              <a:rPr lang="en-US" sz="4000" dirty="0">
                <a:solidFill>
                  <a:schemeClr val="accent2"/>
                </a:solidFill>
                <a:latin typeface="NikoshBAN" pitchFamily="2" charset="0"/>
                <a:cs typeface="NikoshBAN" pitchFamily="2" charset="0"/>
              </a:rPr>
              <a:t> </a:t>
            </a:r>
            <a:r>
              <a:rPr lang="en-US" sz="4000" dirty="0" smtClean="0">
                <a:solidFill>
                  <a:schemeClr val="accent2"/>
                </a:solidFill>
                <a:latin typeface="NikoshBAN" pitchFamily="2" charset="0"/>
                <a:cs typeface="NikoshBAN" pitchFamily="2" charset="0"/>
              </a:rPr>
              <a:t>         </a:t>
            </a:r>
            <a:r>
              <a:rPr lang="bn-IN" sz="4000" dirty="0">
                <a:solidFill>
                  <a:schemeClr val="accent2"/>
                </a:solidFill>
                <a:latin typeface="NikoshBAN" pitchFamily="2" charset="0"/>
                <a:cs typeface="NikoshBAN" pitchFamily="2" charset="0"/>
              </a:rPr>
              <a:t>সময়</a:t>
            </a:r>
            <a:r>
              <a:rPr lang="bn-BD" sz="4000" dirty="0" smtClean="0">
                <a:solidFill>
                  <a:schemeClr val="accent2"/>
                </a:solidFill>
                <a:latin typeface="NikoshBAN" pitchFamily="2" charset="0"/>
                <a:cs typeface="NikoshBAN" pitchFamily="2" charset="0"/>
              </a:rPr>
              <a:t>:</a:t>
            </a:r>
            <a:r>
              <a:rPr lang="en-US" sz="4000" dirty="0" smtClean="0">
                <a:solidFill>
                  <a:schemeClr val="accent2"/>
                </a:solidFill>
                <a:latin typeface="NikoshBAN" pitchFamily="2" charset="0"/>
                <a:cs typeface="NikoshBAN" pitchFamily="2" charset="0"/>
              </a:rPr>
              <a:t> </a:t>
            </a:r>
            <a:r>
              <a:rPr lang="bn-IN" sz="4000" dirty="0" smtClean="0">
                <a:solidFill>
                  <a:schemeClr val="accent2"/>
                </a:solidFill>
                <a:latin typeface="NikoshBAN" pitchFamily="2" charset="0"/>
                <a:cs typeface="NikoshBAN" pitchFamily="2" charset="0"/>
              </a:rPr>
              <a:t>৪০মিনিট</a:t>
            </a:r>
            <a:endParaRPr lang="en-US" sz="4000" dirty="0">
              <a:solidFill>
                <a:schemeClr val="accent2"/>
              </a:solidFill>
              <a:latin typeface="NikoshBAN" pitchFamily="2" charset="0"/>
              <a:cs typeface="NikoshBAN" pitchFamily="2" charset="0"/>
            </a:endParaRPr>
          </a:p>
          <a:p>
            <a:pPr>
              <a:spcBef>
                <a:spcPts val="0"/>
              </a:spcBef>
              <a:buNone/>
            </a:pPr>
            <a:endParaRPr lang="en-US" sz="4000" dirty="0">
              <a:solidFill>
                <a:schemeClr val="accent2"/>
              </a:solidFill>
              <a:latin typeface="NikoshBAN" pitchFamily="2" charset="0"/>
              <a:cs typeface="NikoshBAN" pitchFamily="2" charset="0"/>
            </a:endParaRPr>
          </a:p>
        </p:txBody>
      </p:sp>
    </p:spTree>
    <p:extLst>
      <p:ext uri="{BB962C8B-B14F-4D97-AF65-F5344CB8AC3E}">
        <p14:creationId xmlns:p14="http://schemas.microsoft.com/office/powerpoint/2010/main" val="196440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92420" y="3317845"/>
            <a:ext cx="34290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dirty="0" err="1" smtClean="0">
                <a:latin typeface="NikoshBAN" panose="02000000000000000000" pitchFamily="2" charset="0"/>
                <a:cs typeface="NikoshBAN" panose="02000000000000000000" pitchFamily="2" charset="0"/>
              </a:rPr>
              <a:t>যু</a:t>
            </a:r>
            <a:r>
              <a:rPr lang="bn-BD" sz="2800" dirty="0" smtClean="0">
                <a:latin typeface="NikoshBAN" panose="02000000000000000000" pitchFamily="2" charset="0"/>
                <a:cs typeface="NikoshBAN" panose="02000000000000000000" pitchFamily="2" charset="0"/>
              </a:rPr>
              <a:t>দ্ধ</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পরিস্থতি</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4554537" y="3208870"/>
            <a:ext cx="4038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smtClean="0">
                <a:latin typeface="NikoshBAN" panose="02000000000000000000" pitchFamily="2" charset="0"/>
                <a:cs typeface="NikoshBAN" panose="02000000000000000000" pitchFamily="2" charset="0"/>
              </a:rPr>
              <a:t>প্রাকৃতিক দুর্যোগ</a:t>
            </a:r>
            <a:endParaRPr lang="en-US" sz="2800" dirty="0">
              <a:latin typeface="NikoshBAN" panose="02000000000000000000" pitchFamily="2" charset="0"/>
              <a:cs typeface="NikoshBAN" panose="02000000000000000000" pitchFamily="2" charset="0"/>
            </a:endParaRPr>
          </a:p>
        </p:txBody>
      </p:sp>
      <p:pic>
        <p:nvPicPr>
          <p:cNvPr id="2050" name="Picture 2" descr="http://www.deshebideshe.com/assets/news_images/42564c32252b85c736cee9a3c883f4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660" y="4092505"/>
            <a:ext cx="3133037" cy="18599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2746106" y="6105908"/>
            <a:ext cx="300133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b="1" dirty="0" err="1" smtClean="0">
                <a:latin typeface="NikoshBAN" panose="02000000000000000000" pitchFamily="2" charset="0"/>
                <a:cs typeface="NikoshBAN" panose="02000000000000000000" pitchFamily="2" charset="0"/>
              </a:rPr>
              <a:t>মহামারি</a:t>
            </a:r>
            <a:r>
              <a:rPr lang="en-US" sz="2400" b="1" dirty="0" smtClean="0">
                <a:latin typeface="NikoshBAN" panose="02000000000000000000" pitchFamily="2" charset="0"/>
                <a:cs typeface="NikoshBAN" panose="02000000000000000000" pitchFamily="2" charset="0"/>
              </a:rPr>
              <a:t> </a:t>
            </a:r>
            <a:endParaRPr lang="en-US" sz="2400" b="1" dirty="0">
              <a:latin typeface="NikoshBAN" panose="02000000000000000000" pitchFamily="2" charset="0"/>
              <a:cs typeface="NikoshBAN" panose="02000000000000000000" pitchFamily="2" charset="0"/>
            </a:endParaRPr>
          </a:p>
        </p:txBody>
      </p:sp>
      <p:grpSp>
        <p:nvGrpSpPr>
          <p:cNvPr id="3" name="Group 2"/>
          <p:cNvGrpSpPr/>
          <p:nvPr/>
        </p:nvGrpSpPr>
        <p:grpSpPr>
          <a:xfrm>
            <a:off x="5929798" y="4175570"/>
            <a:ext cx="3039165" cy="1992777"/>
            <a:chOff x="5929798" y="4175570"/>
            <a:chExt cx="3039165" cy="1992777"/>
          </a:xfrm>
        </p:grpSpPr>
        <p:sp>
          <p:nvSpPr>
            <p:cNvPr id="8" name="TextBox 7"/>
            <p:cNvSpPr txBox="1"/>
            <p:nvPr/>
          </p:nvSpPr>
          <p:spPr>
            <a:xfrm>
              <a:off x="5929798" y="4229355"/>
              <a:ext cx="3039165" cy="1938992"/>
            </a:xfrm>
            <a:prstGeom prst="rect">
              <a:avLst/>
            </a:prstGeom>
            <a:noFill/>
          </p:spPr>
          <p:txBody>
            <a:bodyPr wrap="square" rtlCol="0">
              <a:spAutoFit/>
            </a:bodyPr>
            <a:lstStyle/>
            <a:p>
              <a:pPr algn="ctr"/>
              <a:r>
                <a:rPr lang="bn-BD" sz="3000" dirty="0" smtClean="0">
                  <a:latin typeface="NikoshBAN" panose="02000000000000000000" pitchFamily="2" charset="0"/>
                  <a:cs typeface="NikoshBAN" panose="02000000000000000000" pitchFamily="2" charset="0"/>
                </a:rPr>
                <a:t>বিশ্বজুড়ে এই ধরনের সমস্যা মোকাবেলার জন্য </a:t>
              </a:r>
            </a:p>
            <a:p>
              <a:pPr algn="ctr"/>
              <a:r>
                <a:rPr lang="bn-BD" sz="3000" dirty="0" smtClean="0">
                  <a:latin typeface="NikoshBAN" panose="02000000000000000000" pitchFamily="2" charset="0"/>
                  <a:cs typeface="NikoshBAN" panose="02000000000000000000" pitchFamily="2" charset="0"/>
                </a:rPr>
                <a:t>আন্তর্জাতিক কোন সংস্থা গড়ে উঠেছে?</a:t>
              </a:r>
              <a:endParaRPr lang="en-US" sz="3000" dirty="0">
                <a:latin typeface="NikoshBAN" panose="02000000000000000000" pitchFamily="2" charset="0"/>
                <a:cs typeface="NikoshBAN" panose="02000000000000000000" pitchFamily="2" charset="0"/>
              </a:endParaRPr>
            </a:p>
          </p:txBody>
        </p:sp>
        <p:sp>
          <p:nvSpPr>
            <p:cNvPr id="6" name="Rectangle 5"/>
            <p:cNvSpPr/>
            <p:nvPr/>
          </p:nvSpPr>
          <p:spPr>
            <a:xfrm>
              <a:off x="6012898" y="4175570"/>
              <a:ext cx="2872963" cy="1992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86907" y="4175570"/>
            <a:ext cx="2062875" cy="1992777"/>
            <a:chOff x="386907" y="4175570"/>
            <a:chExt cx="2062875" cy="1992777"/>
          </a:xfrm>
        </p:grpSpPr>
        <p:sp>
          <p:nvSpPr>
            <p:cNvPr id="9" name="Rectangle 8"/>
            <p:cNvSpPr/>
            <p:nvPr/>
          </p:nvSpPr>
          <p:spPr>
            <a:xfrm>
              <a:off x="470008" y="4814130"/>
              <a:ext cx="1896673" cy="769441"/>
            </a:xfrm>
            <a:prstGeom prst="rect">
              <a:avLst/>
            </a:prstGeom>
          </p:spPr>
          <p:txBody>
            <a:bodyPr wrap="none">
              <a:spAutoFit/>
            </a:bodyPr>
            <a:lstStyle/>
            <a:p>
              <a:r>
                <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rPr>
                <a:t>জাতিসংঘ</a:t>
              </a:r>
              <a:endParaRPr lang="en-US" sz="4400" dirty="0">
                <a:ln w="0"/>
                <a:effectLst>
                  <a:outerShdw blurRad="38100" dist="19050" dir="2700000" algn="tl" rotWithShape="0">
                    <a:schemeClr val="dk1">
                      <a:alpha val="40000"/>
                    </a:schemeClr>
                  </a:outerShdw>
                </a:effectLst>
              </a:endParaRPr>
            </a:p>
          </p:txBody>
        </p:sp>
        <p:sp>
          <p:nvSpPr>
            <p:cNvPr id="7" name="Rectangle 6"/>
            <p:cNvSpPr/>
            <p:nvPr/>
          </p:nvSpPr>
          <p:spPr>
            <a:xfrm>
              <a:off x="386907" y="4175570"/>
              <a:ext cx="2062875" cy="1992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07" y="459350"/>
            <a:ext cx="3880293" cy="2523989"/>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459350"/>
            <a:ext cx="3886200" cy="2523989"/>
          </a:xfrm>
          <a:prstGeom prst="rect">
            <a:avLst/>
          </a:prstGeom>
        </p:spPr>
      </p:pic>
    </p:spTree>
    <p:extLst>
      <p:ext uri="{BB962C8B-B14F-4D97-AF65-F5344CB8AC3E}">
        <p14:creationId xmlns:p14="http://schemas.microsoft.com/office/powerpoint/2010/main" val="9046423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2057400" y="1295400"/>
            <a:ext cx="1911101" cy="769441"/>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en-US" sz="3200" u="sng" dirty="0" err="1" smtClean="0">
                <a:ln w="0"/>
                <a:effectLst>
                  <a:outerShdw blurRad="38100" dist="19050" dir="2700000" algn="tl" rotWithShape="0">
                    <a:schemeClr val="dk1">
                      <a:alpha val="40000"/>
                    </a:schemeClr>
                  </a:outerShdw>
                </a:effectLst>
                <a:latin typeface="NikoshBAN" pitchFamily="2" charset="0"/>
                <a:cs typeface="NikoshBAN" pitchFamily="2" charset="0"/>
              </a:rPr>
              <a:t>আজকের</a:t>
            </a:r>
            <a:r>
              <a:rPr lang="en-US" sz="4400" u="sng"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u="sng" dirty="0" err="1" smtClean="0">
                <a:ln w="0"/>
                <a:effectLst>
                  <a:outerShdw blurRad="38100" dist="19050" dir="2700000" algn="tl" rotWithShape="0">
                    <a:schemeClr val="dk1">
                      <a:alpha val="40000"/>
                    </a:schemeClr>
                  </a:outerShdw>
                </a:effectLst>
                <a:latin typeface="NikoshBAN" pitchFamily="2" charset="0"/>
                <a:cs typeface="NikoshBAN" pitchFamily="2" charset="0"/>
              </a:rPr>
              <a:t>পাঠ</a:t>
            </a:r>
            <a:endParaRPr lang="en-US" sz="3200" u="sng"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Rectangle 6"/>
          <p:cNvSpPr/>
          <p:nvPr/>
        </p:nvSpPr>
        <p:spPr>
          <a:xfrm>
            <a:off x="2438400" y="2209800"/>
            <a:ext cx="3903221" cy="769441"/>
          </a:xfrm>
          <a:prstGeom prst="rect">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400" dirty="0" err="1" smtClean="0">
                <a:ln w="0"/>
                <a:effectLst>
                  <a:outerShdw blurRad="38100" dist="19050" dir="2700000" algn="tl" rotWithShape="0">
                    <a:schemeClr val="dk1">
                      <a:alpha val="40000"/>
                    </a:schemeClr>
                  </a:outerShdw>
                </a:effectLst>
                <a:latin typeface="NikoshBAN" pitchFamily="2" charset="0"/>
                <a:cs typeface="NikoshBAN" pitchFamily="2" charset="0"/>
              </a:rPr>
              <a:t>জাতিসংঘ</a:t>
            </a:r>
            <a:r>
              <a:rPr lang="en-US" sz="4400" dirty="0" smtClean="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4400" dirty="0" err="1" smtClean="0">
                <a:ln w="0"/>
                <a:effectLst>
                  <a:outerShdw blurRad="38100" dist="19050" dir="2700000" algn="tl" rotWithShape="0">
                    <a:schemeClr val="dk1">
                      <a:alpha val="40000"/>
                    </a:schemeClr>
                  </a:outerShdw>
                </a:effectLst>
                <a:latin typeface="NikoshBAN" pitchFamily="2" charset="0"/>
                <a:cs typeface="NikoshBAN" pitchFamily="2" charset="0"/>
              </a:rPr>
              <a:t>এর</a:t>
            </a:r>
            <a:r>
              <a:rPr lang="en-US" sz="4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400" dirty="0" err="1" smtClean="0">
                <a:ln w="0"/>
                <a:effectLst>
                  <a:outerShdw blurRad="38100" dist="19050" dir="2700000" algn="tl" rotWithShape="0">
                    <a:schemeClr val="dk1">
                      <a:alpha val="40000"/>
                    </a:schemeClr>
                  </a:outerShdw>
                </a:effectLst>
                <a:latin typeface="NikoshBAN" pitchFamily="2" charset="0"/>
                <a:cs typeface="NikoshBAN" pitchFamily="2" charset="0"/>
              </a:rPr>
              <a:t>অঙ্গ</a:t>
            </a:r>
            <a:endParaRPr lang="bn-BD" sz="44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873870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3200400" y="457200"/>
            <a:ext cx="1478290" cy="646331"/>
          </a:xfrm>
          <a:prstGeom prst="rect">
            <a:avLst/>
          </a:prstGeom>
        </p:spPr>
        <p:txBody>
          <a:bodyPr wrap="none">
            <a:spAutoFit/>
          </a:bodyPr>
          <a:lstStyle/>
          <a:p>
            <a:r>
              <a:rPr lang="bn-BD" sz="3600" u="sng" dirty="0" smtClean="0">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3600" u="sng" dirty="0">
              <a:ln w="0"/>
              <a:effectLst>
                <a:outerShdw blurRad="38100" dist="19050" dir="2700000" algn="tl" rotWithShape="0">
                  <a:schemeClr val="dk1">
                    <a:alpha val="40000"/>
                  </a:schemeClr>
                </a:outerShdw>
              </a:effectLst>
            </a:endParaRPr>
          </a:p>
        </p:txBody>
      </p:sp>
      <p:sp>
        <p:nvSpPr>
          <p:cNvPr id="8" name="Rectangle 7"/>
          <p:cNvSpPr/>
          <p:nvPr/>
        </p:nvSpPr>
        <p:spPr>
          <a:xfrm>
            <a:off x="1109189" y="1386049"/>
            <a:ext cx="3294492" cy="646331"/>
          </a:xfrm>
          <a:prstGeom prst="rect">
            <a:avLst/>
          </a:prstGeom>
        </p:spPr>
        <p:txBody>
          <a:bodyPr wrap="none">
            <a:spAutoFit/>
          </a:bodyPr>
          <a:lstStyle/>
          <a:p>
            <a:r>
              <a:rPr lang="bn-BD" sz="36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শেষে শিক্ষাথীরা- </a:t>
            </a:r>
            <a:endParaRPr lang="en-US" sz="36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978560" y="2398812"/>
            <a:ext cx="8775040" cy="2062103"/>
          </a:xfrm>
          <a:prstGeom prst="rect">
            <a:avLst/>
          </a:prstGeom>
          <a:noFill/>
        </p:spPr>
        <p:txBody>
          <a:bodyPr wrap="square" rtlCol="0">
            <a:spAutoFit/>
          </a:bodyPr>
          <a:lstStyle/>
          <a:p>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1.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জাতিসংঘ</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গঠনের</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পটভূমি</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ব্যাখ্যা</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করতে</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পারবে</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a:t>
            </a:r>
            <a:endParaRPr lang="en-US" sz="32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endParaRPr>
          </a:p>
          <a:p>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2.</a:t>
            </a:r>
            <a:r>
              <a:rPr lang="bn-BD"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জাতিসংঘ গঠনের উদ্দেশ্য </a:t>
            </a:r>
            <a:r>
              <a:rPr lang="en-US" sz="3200" kern="1100" dirty="0" err="1"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বলতে</a:t>
            </a:r>
            <a:r>
              <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a:t>
            </a:r>
            <a:r>
              <a:rPr lang="bn-BD"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পারবে।</a:t>
            </a:r>
            <a:endParaRPr lang="en-US" sz="3200" kern="1100" dirty="0" smtClean="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endParaRPr>
          </a:p>
          <a:p>
            <a:r>
              <a:rPr lang="en-US" sz="32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৩. </a:t>
            </a:r>
            <a:r>
              <a:rPr lang="bn-BD" sz="32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জাতিসংঘের অঙ্গ</a:t>
            </a:r>
            <a:r>
              <a:rPr lang="en-US" sz="3200" kern="1100" dirty="0" err="1">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গুলো</a:t>
            </a:r>
            <a:r>
              <a:rPr lang="bn-BD" sz="3200" kern="1100" dirty="0">
                <a:ln w="0"/>
                <a:effectLst>
                  <a:outerShdw blurRad="38100" dist="19050" dir="2700000" algn="tl" rotWithShape="0">
                    <a:schemeClr val="dk1">
                      <a:alpha val="40000"/>
                    </a:schemeClr>
                  </a:outerShdw>
                </a:effectLst>
                <a:latin typeface="NikoshBAN" panose="02000000000000000000" pitchFamily="2" charset="0"/>
                <a:ea typeface="NikoshBAN" pitchFamily="2" charset="0"/>
                <a:cs typeface="NikoshBAN" panose="02000000000000000000" pitchFamily="2" charset="0"/>
                <a:sym typeface="Wingdings"/>
              </a:rPr>
              <a:t> ব্যাখ্যা করতে পারবে।</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3260332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33246"/>
            <a:ext cx="8077200" cy="6124754"/>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জাতিসংঘ বিশ্বের জাতিসমূহের একটি সংগঠন, যার লক্ষ্য হলো আন্তর্জাতিক অঙ্গনে আইন, নিরাপত্তা, অর্থনৈতিক উন্নয়ন, সামাজিক অগ্রগতি এবং মানবাধিকার বিষয়ে পারস্পরিক সহযোগিতার পরিবেশ সৃষ্টি করা। ১৯৪৫ সালে ৫১টি রাষ্ট্র জাতিসংঘ সনদ স্বাক্ষর করার মাধ্যমে জাতিসংঘ প্রতিষ্ঠিত হয়। এটি ১৯২০ সালে প্রতিষ্ঠিত এবং পরবর্তীতে বিলুপ্ত </a:t>
            </a:r>
            <a:r>
              <a:rPr lang="as-IN" sz="2800" dirty="0">
                <a:latin typeface="NikoshBAN" panose="02000000000000000000" pitchFamily="2" charset="0"/>
                <a:cs typeface="NikoshBAN" panose="02000000000000000000" pitchFamily="2" charset="0"/>
                <a:hlinkClick r:id="rId2" tooltip="সম্মিলিত জাতিপুঞ্জ"/>
              </a:rPr>
              <a:t>লীগ অব নেশন্সের</a:t>
            </a:r>
            <a:r>
              <a:rPr lang="as-IN" sz="2800" dirty="0">
                <a:latin typeface="NikoshBAN" panose="02000000000000000000" pitchFamily="2" charset="0"/>
                <a:cs typeface="NikoshBAN" panose="02000000000000000000" pitchFamily="2" charset="0"/>
              </a:rPr>
              <a:t> স্থলাভিষিক্ত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a:t>
            </a:r>
            <a:endParaRPr lang="as-IN" sz="2800" dirty="0">
              <a:latin typeface="NikoshBAN" panose="02000000000000000000" pitchFamily="2" charset="0"/>
              <a:cs typeface="NikoshBAN" panose="02000000000000000000" pitchFamily="2" charset="0"/>
            </a:endParaRPr>
          </a:p>
          <a:p>
            <a:pPr algn="just"/>
            <a:r>
              <a:rPr lang="as-IN" sz="2800" dirty="0">
                <a:latin typeface="NikoshBAN" panose="02000000000000000000" pitchFamily="2" charset="0"/>
                <a:cs typeface="NikoshBAN" panose="02000000000000000000" pitchFamily="2" charset="0"/>
                <a:hlinkClick r:id="rId3" tooltip="দ্বিতীয় বিশ্বযুদ্ধ"/>
              </a:rPr>
              <a:t>দ্বিতীয় বিশ্বযুদ্ধের</a:t>
            </a:r>
            <a:r>
              <a:rPr lang="as-IN" sz="2800" dirty="0">
                <a:latin typeface="NikoshBAN" panose="02000000000000000000" pitchFamily="2" charset="0"/>
                <a:cs typeface="NikoshBAN" panose="02000000000000000000" pitchFamily="2" charset="0"/>
              </a:rPr>
              <a:t> শেষে বিজয়ী মিত্রশক্তি পরবর্তীকালে যাতে যুদ্ধ ও সংঘাত প্রতিরোধ করা যায়— এই উদ্দেশ্যে জাতিসংঘ প্রতিষ্ঠা করতে উদ্যোগী হয়। তখনকার বিশ্ব রাজনীতির পরিস্থিতি জাতিসংঘের সাংগঠনিক কাঠামোতে এখনও প্রতিফলিত হচ্ছে। জাতিসংঘের নিরাপত্তা পরিষদের ৫টি স্থায়ী সদস্য (যাদের </a:t>
            </a:r>
            <a:r>
              <a:rPr lang="as-IN" sz="2800" dirty="0">
                <a:latin typeface="NikoshBAN" panose="02000000000000000000" pitchFamily="2" charset="0"/>
                <a:cs typeface="NikoshBAN" panose="02000000000000000000" pitchFamily="2" charset="0"/>
                <a:hlinkClick r:id="rId4" tooltip="ভেটো"/>
              </a:rPr>
              <a:t>ভেটো</a:t>
            </a:r>
            <a:r>
              <a:rPr lang="as-IN" sz="2800" dirty="0">
                <a:latin typeface="NikoshBAN" panose="02000000000000000000" pitchFamily="2" charset="0"/>
                <a:cs typeface="NikoshBAN" panose="02000000000000000000" pitchFamily="2" charset="0"/>
              </a:rPr>
              <a:t> প্রদানের ক্ষমতা আছে) হলো </a:t>
            </a:r>
            <a:r>
              <a:rPr lang="as-IN" sz="2800" dirty="0">
                <a:latin typeface="NikoshBAN" panose="02000000000000000000" pitchFamily="2" charset="0"/>
                <a:cs typeface="NikoshBAN" panose="02000000000000000000" pitchFamily="2" charset="0"/>
                <a:hlinkClick r:id="rId5" tooltip="মার্কিন যুক্তরাষ্ট্র"/>
              </a:rPr>
              <a:t>মার্কিন যুক্তরাষ্ট্র</a:t>
            </a:r>
            <a:r>
              <a:rPr lang="as-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hlinkClick r:id="rId6" tooltip="ফ্রান্স"/>
              </a:rPr>
              <a:t>ফ্রান্স</a:t>
            </a:r>
            <a:r>
              <a:rPr lang="as-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hlinkClick r:id="rId7" tooltip="যুক্তরাজ্য"/>
              </a:rPr>
              <a:t>যুক্তরাজ্য</a:t>
            </a:r>
            <a:r>
              <a:rPr lang="as-IN"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hlinkClick r:id="rId8" tooltip="রাশিয়া"/>
              </a:rPr>
              <a:t>রাশিয়া</a:t>
            </a:r>
            <a:r>
              <a:rPr lang="as-IN" sz="2800" dirty="0">
                <a:latin typeface="NikoshBAN" panose="02000000000000000000" pitchFamily="2" charset="0"/>
                <a:cs typeface="NikoshBAN" panose="02000000000000000000" pitchFamily="2" charset="0"/>
              </a:rPr>
              <a:t> ও </a:t>
            </a:r>
            <a:r>
              <a:rPr lang="as-IN" sz="2800" dirty="0">
                <a:latin typeface="NikoshBAN" panose="02000000000000000000" pitchFamily="2" charset="0"/>
                <a:cs typeface="NikoshBAN" panose="02000000000000000000" pitchFamily="2" charset="0"/>
                <a:hlinkClick r:id="rId9" tooltip="গণচীন"/>
              </a:rPr>
              <a:t>গণচীন</a:t>
            </a:r>
            <a:r>
              <a:rPr lang="as-IN" sz="2800" dirty="0">
                <a:latin typeface="NikoshBAN" panose="02000000000000000000" pitchFamily="2" charset="0"/>
                <a:cs typeface="NikoshBAN" panose="02000000000000000000" pitchFamily="2" charset="0"/>
              </a:rPr>
              <a:t>। এরা দ্বিতীয় বিশ্বযুদ্ধের বিজয়ী দেশ।</a:t>
            </a:r>
          </a:p>
          <a:p>
            <a:pPr algn="just"/>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01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457200" y="1981200"/>
            <a:ext cx="8305800" cy="7620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37721" y="2590800"/>
            <a:ext cx="7744757" cy="707886"/>
          </a:xfrm>
          <a:prstGeom prst="rect">
            <a:avLst/>
          </a:prstGeom>
        </p:spPr>
        <p:txBody>
          <a:bodyPr wrap="square">
            <a:spAutoFit/>
          </a:bodyPr>
          <a:lstStyle/>
          <a:p>
            <a:pPr algn="ctr"/>
            <a:r>
              <a:rPr lang="en-US" sz="4000" b="1" dirty="0" smtClean="0">
                <a:latin typeface="NikoshBAN" pitchFamily="2" charset="0"/>
                <a:cs typeface="NikoshBAN" pitchFamily="2" charset="0"/>
              </a:rPr>
              <a:t> </a:t>
            </a:r>
            <a:r>
              <a:rPr lang="bn-BD" sz="4000" b="1" kern="1100" dirty="0" smtClean="0">
                <a:ln w="1905"/>
                <a:effectLst>
                  <a:innerShdw blurRad="69850" dist="43180" dir="5400000">
                    <a:srgbClr val="000000">
                      <a:alpha val="65000"/>
                    </a:srgbClr>
                  </a:innerShdw>
                </a:effectLst>
                <a:latin typeface="NikoshBAN" panose="02000000000000000000" pitchFamily="2" charset="0"/>
                <a:ea typeface="NikoshBAN" pitchFamily="2" charset="0"/>
                <a:cs typeface="NikoshBAN" panose="02000000000000000000" pitchFamily="2" charset="0"/>
                <a:sym typeface="Wingdings"/>
              </a:rPr>
              <a:t> </a:t>
            </a:r>
            <a:r>
              <a:rPr lang="bn-BD"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জাতিসং</a:t>
            </a:r>
            <a:r>
              <a:rPr lang="en-US" sz="4000" b="1" kern="1100" dirty="0" err="1"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ঘের</a:t>
            </a:r>
            <a:r>
              <a:rPr lang="en-US"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স্থায়ী</a:t>
            </a:r>
            <a:r>
              <a:rPr lang="en-US"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সদস্য</a:t>
            </a:r>
            <a:r>
              <a:rPr lang="en-US"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রাষ্ট্রগুলোর</a:t>
            </a:r>
            <a:r>
              <a:rPr lang="en-US"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a:t>
            </a:r>
            <a:r>
              <a:rPr lang="en-US" sz="4000" b="1" kern="1100" dirty="0" err="1"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নাম</a:t>
            </a:r>
            <a:r>
              <a:rPr lang="bn-IN"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 লিখ</a:t>
            </a:r>
            <a:r>
              <a:rPr lang="bn-BD" sz="4000" b="1" kern="1100" dirty="0" smtClean="0">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bn-BD" sz="4000" b="1" spc="150" dirty="0">
              <a:ln w="11430"/>
              <a:effectLst>
                <a:glow rad="101600">
                  <a:srgbClr val="FFFF00">
                    <a:alpha val="60000"/>
                  </a:srgbClr>
                </a:glow>
                <a:outerShdw blurRad="25400" algn="tl" rotWithShape="0">
                  <a:srgbClr val="000000">
                    <a:alpha val="43000"/>
                  </a:srgbClr>
                </a:outerShdw>
              </a:effectLst>
              <a:latin typeface="NikoshLightBAN" panose="02000000000000000000" pitchFamily="2" charset="0"/>
              <a:cs typeface="NikoshLightBAN" panose="02000000000000000000" pitchFamily="2" charset="0"/>
            </a:endParaRPr>
          </a:p>
        </p:txBody>
      </p:sp>
      <p:sp>
        <p:nvSpPr>
          <p:cNvPr id="6" name="TextBox 5"/>
          <p:cNvSpPr txBox="1"/>
          <p:nvPr/>
        </p:nvSpPr>
        <p:spPr>
          <a:xfrm>
            <a:off x="3429000" y="963543"/>
            <a:ext cx="2667000"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একক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42612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676279" y="304800"/>
            <a:ext cx="5058998" cy="646331"/>
          </a:xfrm>
          <a:prstGeom prst="rect">
            <a:avLst/>
          </a:prstGeom>
        </p:spPr>
        <p:txBody>
          <a:bodyPr wrap="square">
            <a:spAutoFit/>
          </a:bodyPr>
          <a:lstStyle/>
          <a:p>
            <a:pPr algn="ctr"/>
            <a:r>
              <a:rPr lang="bn-BD" sz="3600" b="1" u="sng" dirty="0">
                <a:ln w="0"/>
                <a:solidFill>
                  <a:srgbClr val="00B050"/>
                </a:solidFill>
                <a:effectLst>
                  <a:outerShdw blurRad="38100" dist="38100" dir="2700000" algn="tl">
                    <a:srgbClr val="000000">
                      <a:alpha val="43137"/>
                    </a:srgbClr>
                  </a:outerShdw>
                </a:effectLst>
                <a:latin typeface="NikoshBAN" pitchFamily="2" charset="0"/>
                <a:cs typeface="NikoshBAN" pitchFamily="2" charset="0"/>
              </a:rPr>
              <a:t>জাতিসংঘ গঠনের উদ্দেশ্য </a:t>
            </a:r>
            <a:endParaRPr lang="en-US" sz="3600" b="1" u="sng" dirty="0">
              <a:ln w="0"/>
              <a:solidFill>
                <a:srgbClr val="00B050"/>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0" name="Rectangle 9"/>
          <p:cNvSpPr/>
          <p:nvPr/>
        </p:nvSpPr>
        <p:spPr>
          <a:xfrm>
            <a:off x="1098711" y="1730291"/>
            <a:ext cx="6284093" cy="523220"/>
          </a:xfrm>
          <a:prstGeom prst="rect">
            <a:avLst/>
          </a:prstGeom>
        </p:spPr>
        <p:txBody>
          <a:bodyPr wrap="none">
            <a:spAutoFit/>
          </a:bodyPr>
          <a:lstStyle/>
          <a:p>
            <a:pPr marL="457200" indent="-457200" algn="ctr">
              <a:buFont typeface="Wingdings" panose="05000000000000000000" pitchFamily="2" charset="2"/>
              <a:buChar char="v"/>
            </a:pPr>
            <a:r>
              <a:rPr lang="bn-BD" sz="2800" b="1"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আন্তর্জাতিক শান্তি, শৃঙ্খলা ও নিরাপত্তা নিশ্চিত করা।</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1065047" y="2499732"/>
            <a:ext cx="6425157" cy="523220"/>
          </a:xfrm>
          <a:prstGeom prst="rect">
            <a:avLst/>
          </a:prstGeom>
        </p:spPr>
        <p:txBody>
          <a:bodyPr wrap="none">
            <a:spAutoFit/>
          </a:bodyPr>
          <a:lstStyle/>
          <a:p>
            <a:pPr marL="457200" indent="-457200" algn="ctr">
              <a:buFont typeface="Wingdings" panose="05000000000000000000" pitchFamily="2" charset="2"/>
              <a:buChar char="v"/>
            </a:pPr>
            <a:r>
              <a:rPr lang="bn-BD" sz="2800" b="1"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বিশ্বের সকল রাষ্ট্রের মধ্যে বন্ধুত্বপূর্ণ সম্পর্ক সৃষ্টি করা।</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762000" y="3326937"/>
            <a:ext cx="7434780" cy="954107"/>
          </a:xfrm>
          <a:prstGeom prst="rect">
            <a:avLst/>
          </a:prstGeom>
        </p:spPr>
        <p:txBody>
          <a:bodyPr wrap="square">
            <a:spAutoFit/>
          </a:bodyPr>
          <a:lstStyle/>
          <a:p>
            <a:pPr marL="457200" indent="-457200" algn="ctr">
              <a:buFont typeface="Wingdings" panose="05000000000000000000" pitchFamily="2" charset="2"/>
              <a:buChar char="v"/>
            </a:pPr>
            <a:r>
              <a:rPr lang="bn-BD" sz="2800" dirty="0" smtClean="0">
                <a:latin typeface="NikoshBAN" panose="02000000000000000000" pitchFamily="2" charset="0"/>
                <a:cs typeface="NikoshBAN" panose="02000000000000000000" pitchFamily="2" charset="0"/>
              </a:rPr>
              <a:t>আন্তর্জাতিক </a:t>
            </a:r>
            <a:r>
              <a:rPr lang="bn-BD" sz="2800" dirty="0">
                <a:latin typeface="NikoshBAN" panose="02000000000000000000" pitchFamily="2" charset="0"/>
                <a:cs typeface="NikoshBAN" panose="02000000000000000000" pitchFamily="2" charset="0"/>
              </a:rPr>
              <a:t>আইনের সাহায্যে শান্তিপূর্ণ উপায়ে </a:t>
            </a:r>
            <a:r>
              <a:rPr lang="bn-BD" sz="2800" dirty="0" smtClean="0">
                <a:latin typeface="NikoshBAN" panose="02000000000000000000" pitchFamily="2" charset="0"/>
                <a:cs typeface="NikoshBAN" panose="02000000000000000000" pitchFamily="2" charset="0"/>
              </a:rPr>
              <a:t>বিশ্বেরসকল </a:t>
            </a:r>
            <a:r>
              <a:rPr lang="bn-BD" sz="2800" dirty="0">
                <a:latin typeface="NikoshBAN" panose="02000000000000000000" pitchFamily="2" charset="0"/>
                <a:cs typeface="NikoshBAN" panose="02000000000000000000" pitchFamily="2" charset="0"/>
              </a:rPr>
              <a:t>বিরোধ নিষ্পত্তি করা।</a:t>
            </a:r>
            <a:endParaRPr lang="en-US" sz="2800" dirty="0">
              <a:latin typeface="NikoshBAN" panose="02000000000000000000" pitchFamily="2" charset="0"/>
              <a:cs typeface="NikoshBAN" panose="02000000000000000000" pitchFamily="2" charset="0"/>
            </a:endParaRPr>
          </a:p>
        </p:txBody>
      </p:sp>
      <p:sp>
        <p:nvSpPr>
          <p:cNvPr id="13" name="TextBox 12"/>
          <p:cNvSpPr txBox="1"/>
          <p:nvPr/>
        </p:nvSpPr>
        <p:spPr>
          <a:xfrm>
            <a:off x="1098711" y="4281044"/>
            <a:ext cx="7550287" cy="1015663"/>
          </a:xfrm>
          <a:prstGeom prst="rect">
            <a:avLst/>
          </a:prstGeom>
          <a:noFill/>
        </p:spPr>
        <p:txBody>
          <a:bodyPr wrap="square" rtlCol="0">
            <a:spAutoFit/>
          </a:bodyPr>
          <a:lstStyle/>
          <a:p>
            <a:pPr marL="457200" indent="-457200">
              <a:buFont typeface="Wingdings" panose="05000000000000000000" pitchFamily="2" charset="2"/>
              <a:buChar char="v"/>
            </a:pPr>
            <a:r>
              <a:rPr lang="bn-BD" sz="3200" b="1"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জাতি, ধর্ম, বর্ণ, ভাষা ও নারী-পুরুষ নির্বিশেষে বিশ্বের সকল</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মানুষের মৌলিক অধিকার রক্ষা করা।</a:t>
            </a:r>
            <a:endParaRPr lang="en-US" sz="2800" dirty="0">
              <a:latin typeface="NikoshBAN" panose="02000000000000000000" pitchFamily="2" charset="0"/>
              <a:cs typeface="NikoshBAN" panose="02000000000000000000" pitchFamily="2" charset="0"/>
            </a:endParaRPr>
          </a:p>
        </p:txBody>
      </p:sp>
      <p:sp>
        <p:nvSpPr>
          <p:cNvPr id="14" name="Rectangle 13"/>
          <p:cNvSpPr/>
          <p:nvPr/>
        </p:nvSpPr>
        <p:spPr>
          <a:xfrm>
            <a:off x="986328" y="5369219"/>
            <a:ext cx="6438900" cy="954107"/>
          </a:xfrm>
          <a:prstGeom prst="rect">
            <a:avLst/>
          </a:prstGeom>
        </p:spPr>
        <p:txBody>
          <a:bodyPr wrap="square">
            <a:spAutoFit/>
          </a:bodyPr>
          <a:lstStyle/>
          <a:p>
            <a:pPr marL="457200" indent="-457200" algn="r">
              <a:buFont typeface="Wingdings" panose="05000000000000000000" pitchFamily="2" charset="2"/>
              <a:buChar char="v"/>
            </a:pPr>
            <a:r>
              <a:rPr lang="bn-BD" sz="2800" b="1"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অর্থনৈতিক, সামাজিক, সাংস্কৃতিক ও মানবিক সমস্যা </a:t>
            </a:r>
            <a:r>
              <a:rPr lang="bn-IN"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সমাধানের </a:t>
            </a:r>
            <a:r>
              <a:rPr lang="bn-BD" sz="2800" dirty="0">
                <a:latin typeface="NikoshBAN" panose="02000000000000000000" pitchFamily="2" charset="0"/>
                <a:cs typeface="NikoshBAN" panose="02000000000000000000" pitchFamily="2" charset="0"/>
              </a:rPr>
              <a:t>লক্ষ্যে আন্তর্জাতিক সহযোগিতা বৃদ্ধি করা।</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215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ircle(in)">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 calcmode="lin" valueType="num">
                                      <p:cBhvr>
                                        <p:cTn id="12" dur="1000" fill="hold"/>
                                        <p:tgtEl>
                                          <p:spTgt spid="11">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p:cTn id="19"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 calcmode="lin" valueType="num">
                                      <p:cBhvr>
                                        <p:cTn id="26"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1237</TotalTime>
  <Words>352</Words>
  <Application>Microsoft Office PowerPoint</Application>
  <PresentationFormat>On-screen Show (4:3)</PresentationFormat>
  <Paragraphs>79</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Corbel</vt:lpstr>
      <vt:lpstr>NikoshBAN</vt:lpstr>
      <vt:lpstr>NikoshLightBAN</vt:lpstr>
      <vt:lpstr>SolaimanLipi</vt:lpstr>
      <vt:lpstr>Times New Roman</vt:lpstr>
      <vt:lpstr>Vrinda</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SCE-ADIB</cp:lastModifiedBy>
  <cp:revision>189</cp:revision>
  <dcterms:created xsi:type="dcterms:W3CDTF">2016-06-15T13:40:08Z</dcterms:created>
  <dcterms:modified xsi:type="dcterms:W3CDTF">2023-02-24T13:05:57Z</dcterms:modified>
</cp:coreProperties>
</file>