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8" r:id="rId2"/>
    <p:sldId id="259" r:id="rId3"/>
    <p:sldId id="288" r:id="rId4"/>
    <p:sldId id="293" r:id="rId5"/>
    <p:sldId id="286" r:id="rId6"/>
    <p:sldId id="263" r:id="rId7"/>
    <p:sldId id="262" r:id="rId8"/>
    <p:sldId id="285" r:id="rId9"/>
    <p:sldId id="290" r:id="rId10"/>
    <p:sldId id="287" r:id="rId11"/>
    <p:sldId id="266" r:id="rId12"/>
    <p:sldId id="265" r:id="rId13"/>
    <p:sldId id="289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82FF-6FFC-4013-9737-FD327312AA5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A251-E93A-4866-B58D-5DDB9612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9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3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7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0634AF7-9137-4B91-A007-62546AED87D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802771-46CA-49CF-9C33-8E2384245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BE1B1-4F9E-68A0-A230-105EB879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62771-8897-277D-8DAE-91DC8034FBC9}"/>
              </a:ext>
            </a:extLst>
          </p:cNvPr>
          <p:cNvSpPr txBox="1"/>
          <p:nvPr/>
        </p:nvSpPr>
        <p:spPr>
          <a:xfrm>
            <a:off x="662610" y="1179443"/>
            <a:ext cx="105089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    </a:t>
            </a:r>
            <a:r>
              <a:rPr lang="en-US" sz="11500" b="1" dirty="0">
                <a:solidFill>
                  <a:srgbClr val="002060"/>
                </a:solidFill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204868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87" y="596348"/>
            <a:ext cx="104294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Teacher will be ask every students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(1)Who is a firefighter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(2)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Mihir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(1):Raju  (3)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Pallab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(4)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Ratan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(2)What does a firefighter do?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(a) Teaches students (b)  The patient sees (c) Puts out the fire (d) worked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20363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60881"/>
              </p:ext>
            </p:extLst>
          </p:nvPr>
        </p:nvGraphicFramePr>
        <p:xfrm>
          <a:off x="1720193" y="1435171"/>
          <a:ext cx="9165771" cy="449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7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column A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column 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470"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 afraid</a:t>
                      </a:r>
                      <a:endParaRPr lang="en-US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(i) sudden feeling of fear or    </a:t>
                      </a:r>
                    </a:p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nervousness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volunteer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(ii) without making much noise.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safety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(iii)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 of being free from danger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27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(iv) frightened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547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e) quietly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(v) someone who does a work </a:t>
                      </a:r>
                    </a:p>
                    <a:p>
                      <a:pPr algn="l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willingly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7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B2BB-1041-ABD1-2FA8-02CC2AAEA904}"/>
              </a:ext>
            </a:extLst>
          </p:cNvPr>
          <p:cNvSpPr txBox="1"/>
          <p:nvPr/>
        </p:nvSpPr>
        <p:spPr>
          <a:xfrm>
            <a:off x="2716696" y="795130"/>
            <a:ext cx="7050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C7D26-0A21-1608-08F7-0166058279DD}"/>
              </a:ext>
            </a:extLst>
          </p:cNvPr>
          <p:cNvSpPr txBox="1"/>
          <p:nvPr/>
        </p:nvSpPr>
        <p:spPr>
          <a:xfrm>
            <a:off x="1232453" y="2663687"/>
            <a:ext cx="9104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Write 5 sentences about any an occupation.</a:t>
            </a:r>
          </a:p>
        </p:txBody>
      </p:sp>
    </p:spTree>
    <p:extLst>
      <p:ext uri="{BB962C8B-B14F-4D97-AF65-F5344CB8AC3E}">
        <p14:creationId xmlns:p14="http://schemas.microsoft.com/office/powerpoint/2010/main" val="153894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7BEE8-63E8-A9C9-D8BE-1EFBFBC55A72}"/>
              </a:ext>
            </a:extLst>
          </p:cNvPr>
          <p:cNvSpPr txBox="1"/>
          <p:nvPr/>
        </p:nvSpPr>
        <p:spPr>
          <a:xfrm>
            <a:off x="3829878" y="662609"/>
            <a:ext cx="405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Home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525A5-46FE-4DB1-0BCF-4D054DAE410C}"/>
              </a:ext>
            </a:extLst>
          </p:cNvPr>
          <p:cNvSpPr txBox="1"/>
          <p:nvPr/>
        </p:nvSpPr>
        <p:spPr>
          <a:xfrm>
            <a:off x="1060174" y="2367171"/>
            <a:ext cx="95283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Write 5 sentences about any an occupation.</a:t>
            </a:r>
          </a:p>
        </p:txBody>
      </p:sp>
    </p:spTree>
    <p:extLst>
      <p:ext uri="{BB962C8B-B14F-4D97-AF65-F5344CB8AC3E}">
        <p14:creationId xmlns:p14="http://schemas.microsoft.com/office/powerpoint/2010/main" val="386344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A4145-1DA4-F03E-1BFB-B5E605FE5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48139"/>
            <a:ext cx="11020508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6697A0-2FD3-219B-E120-B1CB96A3A934}"/>
              </a:ext>
            </a:extLst>
          </p:cNvPr>
          <p:cNvSpPr/>
          <p:nvPr/>
        </p:nvSpPr>
        <p:spPr>
          <a:xfrm>
            <a:off x="675861" y="1007164"/>
            <a:ext cx="11184835" cy="3710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0C6398-2F94-65AF-6AB1-FF6A6D490668}"/>
              </a:ext>
            </a:extLst>
          </p:cNvPr>
          <p:cNvGrpSpPr/>
          <p:nvPr/>
        </p:nvGrpSpPr>
        <p:grpSpPr>
          <a:xfrm>
            <a:off x="5307460" y="659888"/>
            <a:ext cx="1508760" cy="4709768"/>
            <a:chOff x="4363350" y="684614"/>
            <a:chExt cx="1508760" cy="47097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476301-23C5-1CF5-7EA1-12B7787611F3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D3F249C-B6C0-02CE-1D44-0C92531327C3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solidFill>
              <a:srgbClr val="FF0000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33E45AE-A645-EAE7-A96C-2F6F587C7CAE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23D22BC-5F1F-DD24-357D-059DB7F580D8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996409-DDBF-A4AD-79EC-D598C8128C52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0DF135-22AE-8522-5B90-04613368CCC5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16967FF-643B-3FC8-123E-37281C65F50B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F5636C4-6ED6-462B-6A7E-48A901C91802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EA9241F-DF65-F4D9-C876-8E424D9896F2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990429A-693B-49F4-9A33-DD2B95D7A8A5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AD61D12-97F3-3B7D-AC1B-E4D685CA9677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ABDB84A-04F9-198C-5115-83218D4F27DF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3FF8566-3A05-1BC0-1C7A-AEF95B536AD5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972C45-54A0-8061-97EE-8C8A26AD5CBE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807B45-31BE-2B03-654F-B537A1F8064B}"/>
              </a:ext>
            </a:extLst>
          </p:cNvPr>
          <p:cNvGrpSpPr/>
          <p:nvPr/>
        </p:nvGrpSpPr>
        <p:grpSpPr>
          <a:xfrm>
            <a:off x="6978102" y="669394"/>
            <a:ext cx="1508760" cy="4709768"/>
            <a:chOff x="4363350" y="684614"/>
            <a:chExt cx="1508760" cy="4709768"/>
          </a:xfrm>
          <a:solidFill>
            <a:srgbClr val="00FF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511119B-7E78-8AFF-B6E3-B5E349DE2F2B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15341D-A257-AD81-DB93-92CCA3C96D42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2D0721F-2CED-F46D-A842-DC83105326D9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E41B24C-F0CF-8792-DEEC-E2A833EA322F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7895EFC-4C57-14CE-F8E2-2DC8CE76ED41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90FE7F7-052D-7035-B9DC-16DFFE367E57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7FFB768-7193-AF0A-503E-16DB52AE9CB3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BB4506C-1A25-1949-1D46-B0C2DC568FB6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0354D4-4942-6E72-CCF6-E85656DDCE3A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4531740-82DC-FB19-84D3-DB6E50765F83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F255E30-33E3-6F05-3030-51B6150A7B0B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D4BEE87-8D6D-9513-555C-D6956E784589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1C1343-406A-A23F-5071-D5D6F973037E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E2F6C6-D5BF-0E33-1D44-357DB4B348DF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grp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12F0E6-D9B3-C750-E484-6F09E1B9F08F}"/>
              </a:ext>
            </a:extLst>
          </p:cNvPr>
          <p:cNvGrpSpPr/>
          <p:nvPr/>
        </p:nvGrpSpPr>
        <p:grpSpPr>
          <a:xfrm>
            <a:off x="8696125" y="652009"/>
            <a:ext cx="1508760" cy="4709768"/>
            <a:chOff x="4363350" y="684614"/>
            <a:chExt cx="1508760" cy="4709768"/>
          </a:xfrm>
          <a:solidFill>
            <a:srgbClr val="CC00FF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BE078F-37BE-4DE9-E1A0-6CD3EEC91FA9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24D0F56-0CD1-03C8-67C7-D13A4391B25B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52148D9-6578-50FC-5AC6-1A23235C8513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C0D8F24-949B-B656-3494-AF810E3C1FDC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30201-3D97-F772-D1C0-8994873E64AD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3806608-9F4B-F119-8410-2E85BA296C96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66B2705-EBEB-8C7B-8433-280312C93642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1E58EF-95B9-E512-7F1D-BFBF491D6DAB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1F58142-062B-B55B-A081-527AA825385A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B875EBD-4E16-73E6-FF24-7A30AF56836E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12E0A6C-446A-4A05-736D-1BDBCF1E1820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843F5F5-1E68-6389-2EDA-7042804740DA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81AAA6C-60B7-A9EC-537E-36E9A79FBD36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475456-4C6D-CC43-6D95-986136A2907B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grp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5CD900-F9BE-D3A5-871B-638E892A0382}"/>
              </a:ext>
            </a:extLst>
          </p:cNvPr>
          <p:cNvGrpSpPr/>
          <p:nvPr/>
        </p:nvGrpSpPr>
        <p:grpSpPr>
          <a:xfrm>
            <a:off x="10416214" y="656871"/>
            <a:ext cx="1508760" cy="4709768"/>
            <a:chOff x="4363350" y="684614"/>
            <a:chExt cx="1508760" cy="4709768"/>
          </a:xfrm>
          <a:solidFill>
            <a:srgbClr val="00FFFF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D94ED0-5AF1-C0A6-F50F-10A23E71BF31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E24073-5C98-37D8-21D5-ACE0A2A5D385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2ED5DD7-3257-2764-B310-FA71C81217EF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DDDD80E-FBDD-1D5B-BAA1-7023C982A43A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ABCECBA-3F4E-3673-3262-02BE8EBCD569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C5C440-A007-A0D4-13C5-0FFDA9B74836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CE34A89-EB38-E9FF-2D73-8CCDBFAFDC78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006F7A2-C2CA-9F78-D995-5E1AC13D2F36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4956A9D-8BB9-DFD2-5881-F4B2F07E4DD9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A70819-6FA4-9039-C5CB-519931EAEEDD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DDFD2C2-2CFA-15D5-FBA5-62D76117CB3E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3884FD3-5564-FA2B-B48D-3F0FF1889EFE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13C239F-4FDC-5B1A-D5A2-C0F4B8C095FF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E895182-9805-AB2E-AA08-9A2C2B5B0E4A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grp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824C11A-D911-FFC2-0E52-15B6A3B3B54B}"/>
              </a:ext>
            </a:extLst>
          </p:cNvPr>
          <p:cNvGrpSpPr/>
          <p:nvPr/>
        </p:nvGrpSpPr>
        <p:grpSpPr>
          <a:xfrm>
            <a:off x="3656604" y="659888"/>
            <a:ext cx="1508760" cy="4709768"/>
            <a:chOff x="4363350" y="684614"/>
            <a:chExt cx="1508760" cy="4709768"/>
          </a:xfrm>
          <a:solidFill>
            <a:srgbClr val="00B0F0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0BF0FEF-8FDB-2284-5722-00F716668905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A08A96-23C0-EFB3-5CEA-0CEB2E3A074B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4AD15A1-97A7-A7F5-6671-0BA5AA500436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2EF8BC3-0473-9AD9-E170-45025EF14AB5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FD42FC6-2C1E-A316-0D1D-F38B5A3DD3B1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BAF1C3A-A218-EC23-3BEF-6604D1476A7D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CB42956-5B56-10C6-5DE0-1A41C462F27C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B806CF1-4DA7-1084-F90B-41210DED5EE6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11DFE00-D63B-FF81-ED86-27EEB7F1169A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8BD3075-8D5A-FC72-1BE6-C4D15D1A8D12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B1E6E41-97CB-4AFC-00EE-AC1792278316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6328517-31FA-2F2E-F069-E47230734072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4549968-65A5-2410-4812-E54FD4A9EB3D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5578D8C-C81C-633F-03CE-05CA463CF2AC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grp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D9C4819-A621-C5E2-50BA-C0FA0A0AC4A3}"/>
              </a:ext>
            </a:extLst>
          </p:cNvPr>
          <p:cNvGrpSpPr/>
          <p:nvPr/>
        </p:nvGrpSpPr>
        <p:grpSpPr>
          <a:xfrm>
            <a:off x="2021192" y="659888"/>
            <a:ext cx="1508760" cy="4709768"/>
            <a:chOff x="4363350" y="684614"/>
            <a:chExt cx="1508760" cy="4709768"/>
          </a:xfrm>
          <a:solidFill>
            <a:srgbClr val="FFFF00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E5624F8-128A-48E8-7649-E9D6C0353DB4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DE89CE-1BCD-712F-E7CD-5D095EF9F9B8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EB53661-C995-85D3-550B-43DED4767D54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80B6EFB-C6B1-786E-AAAD-D1415D4114B0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8FE47F0-4CE1-4A1C-5215-461238F96157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2BFE78E-3904-C08C-2218-209F1F977099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E80E1C3-9DC6-2F51-AD31-9F6947ED8727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8A757EB-8F9D-35AA-DC51-3A7182C699B5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68DE822-BAA9-1B74-BC65-8C3A55D1C27A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671FBF9-DB6C-3B14-2FD9-E7839C25B15F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7FAD994-44AE-3F51-15A5-8E69A98C552A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1F1D4B8-C900-78B2-2041-B3E91E82BA86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84C35D6-BEAE-9A27-8AF5-DFD97A178437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4CFC43F-E0A8-82B5-8095-EBB2E2B050F5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grp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5F44C5-BFF1-1AF9-682D-84C6EE154709}"/>
              </a:ext>
            </a:extLst>
          </p:cNvPr>
          <p:cNvGrpSpPr/>
          <p:nvPr/>
        </p:nvGrpSpPr>
        <p:grpSpPr>
          <a:xfrm>
            <a:off x="491399" y="659888"/>
            <a:ext cx="1508760" cy="4709768"/>
            <a:chOff x="4363350" y="684614"/>
            <a:chExt cx="1508760" cy="4709768"/>
          </a:xfrm>
          <a:solidFill>
            <a:srgbClr val="7030A0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76F292-9793-6FE1-FB0C-9A305D27B83F}"/>
                </a:ext>
              </a:extLst>
            </p:cNvPr>
            <p:cNvSpPr/>
            <p:nvPr/>
          </p:nvSpPr>
          <p:spPr>
            <a:xfrm>
              <a:off x="4666702" y="684614"/>
              <a:ext cx="983920" cy="1046924"/>
            </a:xfrm>
            <a:custGeom>
              <a:avLst/>
              <a:gdLst>
                <a:gd name="connsiteX0" fmla="*/ 474703 w 983920"/>
                <a:gd name="connsiteY0" fmla="*/ 0 h 1046924"/>
                <a:gd name="connsiteX1" fmla="*/ 983920 w 983920"/>
                <a:gd name="connsiteY1" fmla="*/ 523462 h 1046924"/>
                <a:gd name="connsiteX2" fmla="*/ 474703 w 983920"/>
                <a:gd name="connsiteY2" fmla="*/ 1046924 h 1046924"/>
                <a:gd name="connsiteX3" fmla="*/ 5503 w 983920"/>
                <a:gd name="connsiteY3" fmla="*/ 727217 h 1046924"/>
                <a:gd name="connsiteX4" fmla="*/ 0 w 983920"/>
                <a:gd name="connsiteY4" fmla="*/ 708993 h 1046924"/>
                <a:gd name="connsiteX5" fmla="*/ 291746 w 983920"/>
                <a:gd name="connsiteY5" fmla="*/ 708993 h 1046924"/>
                <a:gd name="connsiteX6" fmla="*/ 294668 w 983920"/>
                <a:gd name="connsiteY6" fmla="*/ 713571 h 1046924"/>
                <a:gd name="connsiteX7" fmla="*/ 474704 w 983920"/>
                <a:gd name="connsiteY7" fmla="*/ 792316 h 1046924"/>
                <a:gd name="connsiteX8" fmla="*/ 729313 w 983920"/>
                <a:gd name="connsiteY8" fmla="*/ 523462 h 1046924"/>
                <a:gd name="connsiteX9" fmla="*/ 474704 w 983920"/>
                <a:gd name="connsiteY9" fmla="*/ 254608 h 1046924"/>
                <a:gd name="connsiteX10" fmla="*/ 294668 w 983920"/>
                <a:gd name="connsiteY10" fmla="*/ 333354 h 1046924"/>
                <a:gd name="connsiteX11" fmla="*/ 291745 w 983920"/>
                <a:gd name="connsiteY11" fmla="*/ 337932 h 1046924"/>
                <a:gd name="connsiteX12" fmla="*/ 0 w 983920"/>
                <a:gd name="connsiteY12" fmla="*/ 337932 h 1046924"/>
                <a:gd name="connsiteX13" fmla="*/ 5503 w 983920"/>
                <a:gd name="connsiteY13" fmla="*/ 319707 h 1046924"/>
                <a:gd name="connsiteX14" fmla="*/ 474703 w 983920"/>
                <a:gd name="connsiteY14" fmla="*/ 0 h 104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920" h="1046924">
                  <a:moveTo>
                    <a:pt x="474703" y="0"/>
                  </a:moveTo>
                  <a:cubicBezTo>
                    <a:pt x="755936" y="0"/>
                    <a:pt x="983920" y="234362"/>
                    <a:pt x="983920" y="523462"/>
                  </a:cubicBezTo>
                  <a:cubicBezTo>
                    <a:pt x="983920" y="812562"/>
                    <a:pt x="755936" y="1046924"/>
                    <a:pt x="474703" y="1046924"/>
                  </a:cubicBezTo>
                  <a:cubicBezTo>
                    <a:pt x="263779" y="1046924"/>
                    <a:pt x="82806" y="915096"/>
                    <a:pt x="5503" y="727217"/>
                  </a:cubicBezTo>
                  <a:lnTo>
                    <a:pt x="0" y="708993"/>
                  </a:lnTo>
                  <a:lnTo>
                    <a:pt x="291746" y="708993"/>
                  </a:lnTo>
                  <a:lnTo>
                    <a:pt x="294668" y="713571"/>
                  </a:lnTo>
                  <a:cubicBezTo>
                    <a:pt x="340743" y="762224"/>
                    <a:pt x="404396" y="792316"/>
                    <a:pt x="474704" y="792316"/>
                  </a:cubicBezTo>
                  <a:cubicBezTo>
                    <a:pt x="615321" y="792316"/>
                    <a:pt x="729313" y="671946"/>
                    <a:pt x="729313" y="523462"/>
                  </a:cubicBezTo>
                  <a:cubicBezTo>
                    <a:pt x="729313" y="374978"/>
                    <a:pt x="615321" y="254608"/>
                    <a:pt x="474704" y="254608"/>
                  </a:cubicBezTo>
                  <a:cubicBezTo>
                    <a:pt x="404396" y="254608"/>
                    <a:pt x="340743" y="284701"/>
                    <a:pt x="294668" y="333354"/>
                  </a:cubicBezTo>
                  <a:lnTo>
                    <a:pt x="291745" y="337932"/>
                  </a:lnTo>
                  <a:lnTo>
                    <a:pt x="0" y="337932"/>
                  </a:lnTo>
                  <a:lnTo>
                    <a:pt x="5503" y="319707"/>
                  </a:lnTo>
                  <a:cubicBezTo>
                    <a:pt x="82806" y="131829"/>
                    <a:pt x="263779" y="0"/>
                    <a:pt x="474703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14F6E45-4096-4516-F763-90810C8DA19B}"/>
                </a:ext>
              </a:extLst>
            </p:cNvPr>
            <p:cNvGrpSpPr/>
            <p:nvPr/>
          </p:nvGrpSpPr>
          <p:grpSpPr>
            <a:xfrm rot="2724155">
              <a:off x="4363350" y="2028604"/>
              <a:ext cx="1508760" cy="1508760"/>
              <a:chOff x="2345635" y="2398643"/>
              <a:chExt cx="1508760" cy="1508760"/>
            </a:xfrm>
            <a:grpFill/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7D564-0F41-6E44-6C64-9BFCDB2E8AAA}"/>
                  </a:ext>
                </a:extLst>
              </p:cNvPr>
              <p:cNvSpPr/>
              <p:nvPr/>
            </p:nvSpPr>
            <p:spPr>
              <a:xfrm>
                <a:off x="2345635" y="2398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A199664-E86C-20E3-124D-578B25D9D336}"/>
                  </a:ext>
                </a:extLst>
              </p:cNvPr>
              <p:cNvSpPr/>
              <p:nvPr/>
            </p:nvSpPr>
            <p:spPr>
              <a:xfrm>
                <a:off x="2498035" y="2551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E548346-B0C7-D839-1076-4359BA6929ED}"/>
                  </a:ext>
                </a:extLst>
              </p:cNvPr>
              <p:cNvSpPr/>
              <p:nvPr/>
            </p:nvSpPr>
            <p:spPr>
              <a:xfrm>
                <a:off x="2650435" y="2703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F805C44-5011-0EDE-DB78-C7E1E4016455}"/>
                  </a:ext>
                </a:extLst>
              </p:cNvPr>
              <p:cNvSpPr/>
              <p:nvPr/>
            </p:nvSpPr>
            <p:spPr>
              <a:xfrm>
                <a:off x="2802835" y="2855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540EE4B-4D02-E135-2077-25613D7CDE18}"/>
                  </a:ext>
                </a:extLst>
              </p:cNvPr>
              <p:cNvSpPr/>
              <p:nvPr/>
            </p:nvSpPr>
            <p:spPr>
              <a:xfrm>
                <a:off x="2955235" y="3008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E29AA49-F0AD-FFA5-458C-B3E4675AE41F}"/>
                  </a:ext>
                </a:extLst>
              </p:cNvPr>
              <p:cNvSpPr/>
              <p:nvPr/>
            </p:nvSpPr>
            <p:spPr>
              <a:xfrm>
                <a:off x="3107635" y="31606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8F1987B-43B4-A78B-D4C6-C876570F4C6C}"/>
                  </a:ext>
                </a:extLst>
              </p:cNvPr>
              <p:cNvSpPr/>
              <p:nvPr/>
            </p:nvSpPr>
            <p:spPr>
              <a:xfrm>
                <a:off x="3260035" y="33130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24CC3CE-7C8A-BAB7-8C58-551E762433BB}"/>
                  </a:ext>
                </a:extLst>
              </p:cNvPr>
              <p:cNvSpPr/>
              <p:nvPr/>
            </p:nvSpPr>
            <p:spPr>
              <a:xfrm>
                <a:off x="3412435" y="34654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DB8D7B57-6B8F-3DFE-0E7C-519BCB29E2C7}"/>
                  </a:ext>
                </a:extLst>
              </p:cNvPr>
              <p:cNvSpPr/>
              <p:nvPr/>
            </p:nvSpPr>
            <p:spPr>
              <a:xfrm>
                <a:off x="3564835" y="36178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395E541-3E03-5D83-3261-843B7EE5DA77}"/>
                  </a:ext>
                </a:extLst>
              </p:cNvPr>
              <p:cNvSpPr/>
              <p:nvPr/>
            </p:nvSpPr>
            <p:spPr>
              <a:xfrm>
                <a:off x="3717235" y="3770243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0EE72D2-2475-010D-D1B7-6996F7961DA4}"/>
                </a:ext>
              </a:extLst>
            </p:cNvPr>
            <p:cNvSpPr/>
            <p:nvPr/>
          </p:nvSpPr>
          <p:spPr>
            <a:xfrm rot="18481988">
              <a:off x="4428426" y="4106631"/>
              <a:ext cx="1364974" cy="12105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090177C-9FB8-BE16-371B-E2933AA8E03A}"/>
                </a:ext>
              </a:extLst>
            </p:cNvPr>
            <p:cNvSpPr/>
            <p:nvPr/>
          </p:nvSpPr>
          <p:spPr>
            <a:xfrm>
              <a:off x="5021502" y="3995385"/>
              <a:ext cx="137160" cy="90131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0E2CC95-CF56-A2A2-9053-5C2B6641758B}"/>
              </a:ext>
            </a:extLst>
          </p:cNvPr>
          <p:cNvSpPr txBox="1"/>
          <p:nvPr/>
        </p:nvSpPr>
        <p:spPr>
          <a:xfrm rot="19615241">
            <a:off x="765302" y="4376885"/>
            <a:ext cx="45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4274860-03D1-1B48-13A0-0978C0DA4EB6}"/>
              </a:ext>
            </a:extLst>
          </p:cNvPr>
          <p:cNvSpPr txBox="1"/>
          <p:nvPr/>
        </p:nvSpPr>
        <p:spPr>
          <a:xfrm rot="19612779">
            <a:off x="2419186" y="4162137"/>
            <a:ext cx="76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6AD8BC6-2C36-EDC5-D6D1-0E298B2E9629}"/>
              </a:ext>
            </a:extLst>
          </p:cNvPr>
          <p:cNvSpPr txBox="1"/>
          <p:nvPr/>
        </p:nvSpPr>
        <p:spPr>
          <a:xfrm rot="19390530">
            <a:off x="4162119" y="4200889"/>
            <a:ext cx="638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74CE508-AE0E-C3FE-CDCF-3A7B444CB0E9}"/>
              </a:ext>
            </a:extLst>
          </p:cNvPr>
          <p:cNvSpPr txBox="1"/>
          <p:nvPr/>
        </p:nvSpPr>
        <p:spPr>
          <a:xfrm rot="19387382">
            <a:off x="5661947" y="4309530"/>
            <a:ext cx="768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B5CEA6C-679C-815A-6E0B-732FCFC2383A}"/>
              </a:ext>
            </a:extLst>
          </p:cNvPr>
          <p:cNvSpPr txBox="1"/>
          <p:nvPr/>
        </p:nvSpPr>
        <p:spPr>
          <a:xfrm rot="18887227">
            <a:off x="7434037" y="4319036"/>
            <a:ext cx="67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9F0568A-07AE-68DE-FD59-43E941C70587}"/>
              </a:ext>
            </a:extLst>
          </p:cNvPr>
          <p:cNvSpPr txBox="1"/>
          <p:nvPr/>
        </p:nvSpPr>
        <p:spPr>
          <a:xfrm rot="18917213">
            <a:off x="9022749" y="4230923"/>
            <a:ext cx="75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6292635-CCCE-25FB-7AB1-CFC91179F7F3}"/>
              </a:ext>
            </a:extLst>
          </p:cNvPr>
          <p:cNvSpPr txBox="1"/>
          <p:nvPr/>
        </p:nvSpPr>
        <p:spPr>
          <a:xfrm rot="19238112">
            <a:off x="10747284" y="4319035"/>
            <a:ext cx="40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9112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1535" y="3975652"/>
            <a:ext cx="4833630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Class-Five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Lesson:1-2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Unit:9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title:A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Firefighter.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85" y="1166816"/>
            <a:ext cx="1941877" cy="2545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A6199E-60C4-81C1-3678-2153EFCD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50" y="1759853"/>
            <a:ext cx="1748446" cy="2545532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E8E5A-D3CC-028B-8EE7-0E4A6D87E8AF}"/>
              </a:ext>
            </a:extLst>
          </p:cNvPr>
          <p:cNvSpPr txBox="1"/>
          <p:nvPr/>
        </p:nvSpPr>
        <p:spPr>
          <a:xfrm>
            <a:off x="964325" y="4305385"/>
            <a:ext cx="45883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Nasrin Jahan.</a:t>
            </a:r>
          </a:p>
          <a:p>
            <a:r>
              <a:rPr lang="en-US" sz="2400" b="1" dirty="0"/>
              <a:t>Assistant teacher.</a:t>
            </a:r>
          </a:p>
          <a:p>
            <a:r>
              <a:rPr lang="en-US" sz="2400" b="1" dirty="0"/>
              <a:t>53 No </a:t>
            </a:r>
            <a:r>
              <a:rPr lang="en-US" sz="2400" b="1" dirty="0" err="1"/>
              <a:t>Batikamari</a:t>
            </a:r>
            <a:r>
              <a:rPr lang="en-US" sz="2400" b="1" dirty="0"/>
              <a:t> G.P.S.</a:t>
            </a:r>
          </a:p>
          <a:p>
            <a:r>
              <a:rPr lang="en-US" sz="2400" b="1" dirty="0" err="1"/>
              <a:t>Muksudpur</a:t>
            </a:r>
            <a:r>
              <a:rPr lang="en-US" sz="2400" b="1" dirty="0"/>
              <a:t>, </a:t>
            </a:r>
            <a:r>
              <a:rPr lang="en-US" sz="2400" b="1" dirty="0" err="1"/>
              <a:t>Gopalgonj</a:t>
            </a:r>
            <a:r>
              <a:rPr lang="en-US" sz="2400" b="1" dirty="0"/>
              <a:t> .</a:t>
            </a:r>
          </a:p>
          <a:p>
            <a:r>
              <a:rPr lang="en-US" sz="2400" b="1" dirty="0"/>
              <a:t>nasrinjahan.keya.9@gmail.com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60021-BFD9-47E8-99A6-379846B2C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655136"/>
            <a:ext cx="2095500" cy="20955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437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472B7-9E52-37A2-5D88-692BB16A7E24}"/>
              </a:ext>
            </a:extLst>
          </p:cNvPr>
          <p:cNvSpPr txBox="1"/>
          <p:nvPr/>
        </p:nvSpPr>
        <p:spPr>
          <a:xfrm>
            <a:off x="2981740" y="622852"/>
            <a:ext cx="669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707D3-9A20-93FA-BE81-DB69F1FAB1CE}"/>
              </a:ext>
            </a:extLst>
          </p:cNvPr>
          <p:cNvSpPr txBox="1"/>
          <p:nvPr/>
        </p:nvSpPr>
        <p:spPr>
          <a:xfrm>
            <a:off x="1325217" y="1855304"/>
            <a:ext cx="719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Students will be able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FA13D-7CB8-554B-6B3B-EE1D063814E5}"/>
              </a:ext>
            </a:extLst>
          </p:cNvPr>
          <p:cNvSpPr txBox="1"/>
          <p:nvPr/>
        </p:nvSpPr>
        <p:spPr>
          <a:xfrm>
            <a:off x="940904" y="2994991"/>
            <a:ext cx="8825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800" b="1" dirty="0"/>
              <a:t>to say about a </a:t>
            </a:r>
            <a:r>
              <a:rPr lang="en-US" sz="4800" b="1" dirty="0" err="1"/>
              <a:t>afirefighter</a:t>
            </a:r>
            <a:r>
              <a:rPr lang="en-US" sz="4800" b="1" dirty="0"/>
              <a:t> in pair.</a:t>
            </a:r>
          </a:p>
          <a:p>
            <a:pPr marL="342900" indent="-342900">
              <a:buAutoNum type="arabicParenR"/>
            </a:pPr>
            <a:r>
              <a:rPr lang="en-US" sz="4800" b="1" dirty="0"/>
              <a:t>To write about  any an occupation.</a:t>
            </a:r>
          </a:p>
        </p:txBody>
      </p:sp>
    </p:spTree>
    <p:extLst>
      <p:ext uri="{BB962C8B-B14F-4D97-AF65-F5344CB8AC3E}">
        <p14:creationId xmlns:p14="http://schemas.microsoft.com/office/powerpoint/2010/main" val="14146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3A3046-AE95-1F65-0DEA-8E553C57293A}"/>
              </a:ext>
            </a:extLst>
          </p:cNvPr>
          <p:cNvSpPr txBox="1"/>
          <p:nvPr/>
        </p:nvSpPr>
        <p:spPr>
          <a:xfrm>
            <a:off x="4333460" y="637466"/>
            <a:ext cx="494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Lets see the video</a:t>
            </a:r>
          </a:p>
        </p:txBody>
      </p:sp>
      <p:pic>
        <p:nvPicPr>
          <p:cNvPr id="2" name="Head, Shoulders, Knees  Toes   Exercise Song For Kids">
            <a:hlinkClick r:id="" action="ppaction://media"/>
            <a:extLst>
              <a:ext uri="{FF2B5EF4-FFF2-40B4-BE49-F238E27FC236}">
                <a16:creationId xmlns:a16="http://schemas.microsoft.com/office/drawing/2014/main" id="{B49AEC1E-AF90-F1D0-EF36-DD5B4E9589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719" y="1612754"/>
            <a:ext cx="7242933" cy="40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457" y="226337"/>
            <a:ext cx="69440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t="10727" r="11302"/>
          <a:stretch/>
        </p:blipFill>
        <p:spPr bwMode="auto">
          <a:xfrm>
            <a:off x="7288727" y="1300248"/>
            <a:ext cx="3529475" cy="48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5F708-373E-4576-D473-DC4599491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3" y="1300248"/>
            <a:ext cx="5133537" cy="51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457" y="226337"/>
            <a:ext cx="69440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1298713"/>
            <a:ext cx="11180893" cy="533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2ABA5-60ED-F9E9-B5C5-A2BACDBB3C3A}"/>
              </a:ext>
            </a:extLst>
          </p:cNvPr>
          <p:cNvSpPr txBox="1"/>
          <p:nvPr/>
        </p:nvSpPr>
        <p:spPr>
          <a:xfrm>
            <a:off x="3876260" y="344556"/>
            <a:ext cx="4439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New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60583-1BA1-D203-419D-22B3771AC77D}"/>
              </a:ext>
            </a:extLst>
          </p:cNvPr>
          <p:cNvSpPr txBox="1"/>
          <p:nvPr/>
        </p:nvSpPr>
        <p:spPr>
          <a:xfrm>
            <a:off x="510207" y="1496686"/>
            <a:ext cx="111715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FIRe</a:t>
            </a:r>
            <a:r>
              <a:rPr lang="en-US" sz="4000" b="1" dirty="0"/>
              <a:t>- burn</a:t>
            </a:r>
          </a:p>
          <a:p>
            <a:r>
              <a:rPr lang="en-US" sz="4000" b="1" dirty="0"/>
              <a:t>Afraid- feeling fear</a:t>
            </a:r>
          </a:p>
          <a:p>
            <a:r>
              <a:rPr lang="en-US" sz="4000" b="1" dirty="0"/>
              <a:t>Panicked-Sudden fear</a:t>
            </a:r>
          </a:p>
          <a:p>
            <a:r>
              <a:rPr lang="en-US" sz="4000" b="1" dirty="0"/>
              <a:t>Quietly-Without  making much noise</a:t>
            </a:r>
          </a:p>
          <a:p>
            <a:r>
              <a:rPr lang="en-US" sz="4000" b="1" dirty="0"/>
              <a:t>Safely- without harm</a:t>
            </a:r>
          </a:p>
          <a:p>
            <a:r>
              <a:rPr lang="en-US" sz="4000" b="1" dirty="0"/>
              <a:t>Occupations- A job </a:t>
            </a:r>
          </a:p>
          <a:p>
            <a:r>
              <a:rPr lang="en-US" sz="4000" b="1" dirty="0"/>
              <a:t>Firefighter- A person whose job it is to put out fires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0C5A1-D054-8457-8EED-E6891801A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70" y="3220278"/>
            <a:ext cx="1921493" cy="19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968A3-E4D2-188E-8E45-B3628ACDF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783"/>
            <a:ext cx="11639977" cy="6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563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384</TotalTime>
  <Words>263</Words>
  <Application>Microsoft Office PowerPoint</Application>
  <PresentationFormat>Widescreen</PresentationFormat>
  <Paragraphs>58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Corbel</vt:lpstr>
      <vt:lpstr>Eras Bold ITC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</cp:revision>
  <dcterms:created xsi:type="dcterms:W3CDTF">2023-02-01T16:14:52Z</dcterms:created>
  <dcterms:modified xsi:type="dcterms:W3CDTF">2023-02-26T16:52:23Z</dcterms:modified>
</cp:coreProperties>
</file>