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84" r:id="rId2"/>
    <p:sldId id="285" r:id="rId3"/>
    <p:sldId id="286" r:id="rId4"/>
    <p:sldId id="258" r:id="rId5"/>
    <p:sldId id="283" r:id="rId6"/>
    <p:sldId id="259" r:id="rId7"/>
    <p:sldId id="266" r:id="rId8"/>
    <p:sldId id="287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1" r:id="rId18"/>
    <p:sldId id="282" r:id="rId19"/>
    <p:sldId id="267" r:id="rId20"/>
    <p:sldId id="268" r:id="rId21"/>
    <p:sldId id="269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C7A72-BEDC-47E8-810D-FCEC4E71AD5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CCE6D-DBE6-431C-A546-1768C1668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CCE6D-DBE6-431C-A546-1768C16687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6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5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0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4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20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1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0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3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3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8" y="1650819"/>
            <a:ext cx="7120424" cy="3987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4335" y="1562645"/>
            <a:ext cx="288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5820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sobuj\New folder\13.jp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785" y="2933700"/>
            <a:ext cx="3429000" cy="2413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DELL\Desktop\sobuj\New folder\2647361108_a4159d2e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64604"/>
            <a:ext cx="3482975" cy="2402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DELL\Desktop\sobuj\New folder\Bangladesh vill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14400"/>
            <a:ext cx="4892675" cy="3378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2438400" y="2362200"/>
            <a:ext cx="1676400" cy="1066800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90800" y="2362200"/>
            <a:ext cx="1447800" cy="114300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581" y="57911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হয়তো ভোরের মানুষ নয় 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791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হয়তো শঙ্খচিল শালিকের বেসে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sobuj\New folder\C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441" y="406830"/>
            <a:ext cx="4006922" cy="3628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DELL\Desktop\sobuj\New folder\VU-Nobann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069" y="406830"/>
            <a:ext cx="3741737" cy="3628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4441" y="447729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হয়তো ভোরের কাক হয়ে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619" y="4477293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কার্তিকের নবান্নের দেশে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sobuj\New folder\jackfruit-tree-nundem-g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3664" y="838200"/>
            <a:ext cx="5021736" cy="329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DELL\Desktop\sobuj\New folder\104250748_13e67c6e0e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3153879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464827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কুয়াশার বুকে ভেসে একদিন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66549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আসিব এ কাঁঠাল ছায়ায়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sobuj\New folder\foggy_morning_bi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724" y="131445"/>
            <a:ext cx="3871076" cy="253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DELL\Desktop\sobuj\New folder\20130520_154012.jpg_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3301"/>
            <a:ext cx="3772148" cy="2517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DELL\Desktop\sobuj\New folder\Odisi Dance_Gorvachove_Wikimed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819400"/>
            <a:ext cx="3531489" cy="2651384"/>
          </a:xfrm>
          <a:prstGeom prst="rect">
            <a:avLst/>
          </a:prstGeom>
          <a:noFill/>
        </p:spPr>
      </p:pic>
      <p:pic>
        <p:nvPicPr>
          <p:cNvPr id="6" name="Picture 2" descr="C:\Users\DELL\Desktop\sobuj\New folder\Odisi Dance_Gorvachove_Wikimedia.jpg"/>
          <p:cNvPicPr>
            <a:picLocks noChangeAspect="1" noChangeArrowheads="1"/>
          </p:cNvPicPr>
          <p:nvPr/>
        </p:nvPicPr>
        <p:blipFill>
          <a:blip r:embed="rId4"/>
          <a:srcRect l="75520" t="71849" r="5060"/>
          <a:stretch>
            <a:fillRect/>
          </a:stretch>
        </p:blipFill>
        <p:spPr bwMode="auto">
          <a:xfrm>
            <a:off x="4953000" y="2707229"/>
            <a:ext cx="3886200" cy="277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5486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হয়তো বা হাঁস হবো – কিশোরীর ঘুঙুর রহিবে লাল পায়,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সারাদিন কেটে  যাবে কলমির গন্ধ ভরা জলে ভেসে ভেসে ;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sobuj\New folder\Rangamat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"/>
            <a:ext cx="4343400" cy="439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DELL\Desktop\sobuj\New folder\View-of-a-paddy-field-in-the-mid-afternoon-sunlight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0285"/>
            <a:ext cx="3976687" cy="4354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5105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আবার আসিব আমি বাংলার নদী মাঠ ক্ষেত ভালবেসে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791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জলাঙ্গীর ঢেউয়ে ভেজা বাংলার এ সবুজ করুন ডাঙায়;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sobuj\New folder\owl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2400"/>
            <a:ext cx="3539938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5334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হয়তো দেখিবে চেয়ে সুদর্শন উড়িতেছে সন্ধ্যার বাতাসে ;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হয়তো শুনিবে এক লক্ষ্মীপেঁচা ডাকিতেছে শিমুলের ডালে;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sobuj\New folder\Kaledan River between Sittwe and Mrauk 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1000"/>
            <a:ext cx="3505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DELL\Desktop\sobuj\New folder\children-in-rice-field-char-kukri-mukri-bangladesh-B59MX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4800600" cy="4573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41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হয়তো খইয়ের ধান ছড়াতেছে শিশু এক উঠানের ঘাসে;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রূপসার ঘোলা জলে হয়তো কিশোর এক সাদা ছেঁড়া পালে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8029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bn-BD" sz="3600" b="1" dirty="0" smtClean="0"/>
              <a:t>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48029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 ধরনের সাদা চিল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2652" y="2895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6181" y="29879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ছোট নৌকা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0175" y="54095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80175" y="1676400"/>
            <a:ext cx="10680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80175" y="3214046"/>
            <a:ext cx="1068025" cy="214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1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নীড়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ELL\Desktop\sobuj\New folder\reed-bunting-nest-and-nestlings-xxx2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33400"/>
            <a:ext cx="3722370" cy="3101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00800" y="16002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পাখির বাসা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858000" cy="12003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352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‘আবার আসিব ফিরে’ কবিতায় কবি কোন দিকটির প্রতি ইঙ্গিত করেছেন তা ব্যাখ্যা করো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02870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llate 5"/>
          <p:cNvSpPr/>
          <p:nvPr/>
        </p:nvSpPr>
        <p:spPr>
          <a:xfrm>
            <a:off x="4343400" y="1771650"/>
            <a:ext cx="228600" cy="4229100"/>
          </a:xfrm>
          <a:prstGeom prst="flowChartCol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9150" y="2971801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আক্তারুজ্জামান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তারাগুনিয়া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বিদ্যালয়।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লগ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9607" y="2273012"/>
            <a:ext cx="1665143" cy="2337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265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4343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কবি জীবনানন্দ দাশ কত সালে জন্ম গ্রহণ করেন?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124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২।‘আবার আসিব ফিরে’  কবিতাটি কোন কাব্য গ্রন্থ থেকে নেওয়া হয়েছে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343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উঠানে খইয়ের ধান ছড়ায় কে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181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 লক্ষ্মী পেঁচা কী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38200"/>
            <a:ext cx="5410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80772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১। কবি জীবনানন্দ দাশ কী বেশে বাংলায় ফিরে আসতে চায় সে সম্পর্কে বর্ণনা করো?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769" y="2967335"/>
            <a:ext cx="541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সবাইকে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403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6" y="1343179"/>
            <a:ext cx="3200847" cy="4186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618" y="2605714"/>
            <a:ext cx="413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 </a:t>
            </a:r>
          </a:p>
          <a:p>
            <a:pPr algn="ctr"/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11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sobuj\New folder\birds-heron-flap-sm-Greg-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4" y="535857"/>
            <a:ext cx="3519323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DELL\Desktop\sobuj\New folder\bangladeshi-village-house-in-the-jung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94852"/>
            <a:ext cx="3797300" cy="4055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 আসিব ফিরে 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752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জীবনানন্দ দাশ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DELL\Desktop\sobuj\New folder\stock-footage-timelapse-of-rice-plantation-against-agung-mountain-in-indonesia-b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123" y="2514600"/>
            <a:ext cx="6754813" cy="3782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267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00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91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067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7303" y="3055203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১। কবি পরিচিতি বলতে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শুদ্ধরূপে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কবিতা আবৃতি করতে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শব্দের অর্থ বলতে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পারব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কবিতার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মূলভাব  ব্যাখ্যা করতে পারবে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sobuj\New folder\2011-10-22__lit02.jpg"/>
          <p:cNvPicPr>
            <a:picLocks noChangeAspect="1" noChangeArrowheads="1"/>
          </p:cNvPicPr>
          <p:nvPr/>
        </p:nvPicPr>
        <p:blipFill>
          <a:blip r:embed="rId2"/>
          <a:srcRect l="17850" r="18400"/>
          <a:stretch>
            <a:fillRect/>
          </a:stretch>
        </p:blipFill>
        <p:spPr bwMode="auto">
          <a:xfrm>
            <a:off x="3124200" y="2209800"/>
            <a:ext cx="2438400" cy="224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381000" y="272845"/>
            <a:ext cx="2870200" cy="283414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410200" y="304800"/>
            <a:ext cx="3048000" cy="2819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3733800"/>
            <a:ext cx="3124200" cy="3124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" y="3733800"/>
            <a:ext cx="2946400" cy="31242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271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 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১৮৯৯ খ্রিঃ ১৭ ফেব্রুয়ারী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স্থানঃ বরিশাল 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13611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শিক্ষাঃ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১৯২১ সালে কলকাতা বিশ্ববিদ্যালয় থেকে এম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 পাশ করেন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0668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মৃত্যুঃ ২২ শে অক্টোবর ১৯৫৪ খ্রিঃ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5100" y="4326404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সাহিত্যকর্মঃ 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কবিতা ছাড়া তিনি গল্প উপন্যাস ও প্রবন্ধ রচনা করেন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4419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জীবনানন্দ দাশ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066800"/>
            <a:ext cx="2590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6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sobuj\New folder\titas_river_Comi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1"/>
            <a:ext cx="51816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4419600"/>
            <a:ext cx="85344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আবার আসিব ফিরে ধানসিঁড়িটির  তীরে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এই বাংলায় </a:t>
            </a: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311</Words>
  <Application>Microsoft Office PowerPoint</Application>
  <PresentationFormat>On-screen Show (4:3)</PresentationFormat>
  <Paragraphs>66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SCE-ADIB</cp:lastModifiedBy>
  <cp:revision>173</cp:revision>
  <dcterms:created xsi:type="dcterms:W3CDTF">2006-08-16T00:00:00Z</dcterms:created>
  <dcterms:modified xsi:type="dcterms:W3CDTF">2023-02-27T06:35:32Z</dcterms:modified>
</cp:coreProperties>
</file>