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77" r:id="rId4"/>
    <p:sldId id="272" r:id="rId5"/>
    <p:sldId id="268" r:id="rId6"/>
    <p:sldId id="270" r:id="rId7"/>
    <p:sldId id="271" r:id="rId8"/>
    <p:sldId id="273" r:id="rId9"/>
    <p:sldId id="283" r:id="rId10"/>
    <p:sldId id="274" r:id="rId11"/>
    <p:sldId id="278" r:id="rId12"/>
    <p:sldId id="279" r:id="rId13"/>
    <p:sldId id="280" r:id="rId14"/>
    <p:sldId id="281" r:id="rId15"/>
    <p:sldId id="282" r:id="rId16"/>
    <p:sldId id="262" r:id="rId17"/>
    <p:sldId id="275" r:id="rId18"/>
    <p:sldId id="276" r:id="rId19"/>
    <p:sldId id="263" r:id="rId20"/>
    <p:sldId id="284" r:id="rId21"/>
    <p:sldId id="261" r:id="rId22"/>
    <p:sldId id="26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6" d="100"/>
          <a:sy n="66" d="100"/>
        </p:scale>
        <p:origin x="11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DF8B0-AAC2-4284-BC3A-8041A16FEB51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92A65-1F6A-4290-8D48-9857B648C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07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7DE9-B8BC-4787-9737-B88F9A1E7F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0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4AB8D-BB3D-40EA-B46C-2C5345E093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4357" y="644604"/>
            <a:ext cx="72390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66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AU" sz="6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66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AU" sz="6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66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AU" sz="66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6CE47E-E3C6-D5B6-0AF7-D894109C7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56" y="1752600"/>
            <a:ext cx="7239001" cy="46347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426F1208-E867-41CB-BA57-CCB74C169402}"/>
              </a:ext>
            </a:extLst>
          </p:cNvPr>
          <p:cNvSpPr/>
          <p:nvPr/>
        </p:nvSpPr>
        <p:spPr>
          <a:xfrm>
            <a:off x="304800" y="304800"/>
            <a:ext cx="8458200" cy="6248400"/>
          </a:xfrm>
          <a:prstGeom prst="frame">
            <a:avLst>
              <a:gd name="adj1" fmla="val 1832"/>
            </a:avLst>
          </a:prstGeom>
          <a:gradFill flip="none" rotWithShape="1">
            <a:gsLst>
              <a:gs pos="58000">
                <a:schemeClr val="accent4">
                  <a:lumMod val="94000"/>
                  <a:lumOff val="6000"/>
                  <a:alpha val="88000"/>
                </a:schemeClr>
              </a:gs>
              <a:gs pos="82000">
                <a:srgbClr val="00B050"/>
              </a:gs>
              <a:gs pos="1000">
                <a:schemeClr val="accent4"/>
              </a:gs>
              <a:gs pos="25000">
                <a:srgbClr val="00B050"/>
              </a:gs>
              <a:gs pos="100000">
                <a:schemeClr val="accent4"/>
              </a:gs>
            </a:gsLst>
            <a:lin ang="16200000" scaled="1"/>
            <a:tileRect/>
          </a:gradFill>
          <a:ln w="285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529" y="228600"/>
            <a:ext cx="1332185" cy="990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707"/>
            <a:ext cx="1332185" cy="9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26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54F09FE6-ABA0-4383-99C0-E2214F09A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89" y="685630"/>
            <a:ext cx="2737620" cy="2667827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228600" y="304800"/>
            <a:ext cx="8534400" cy="6248400"/>
          </a:xfrm>
          <a:prstGeom prst="frame">
            <a:avLst>
              <a:gd name="adj1" fmla="val 2470"/>
            </a:avLst>
          </a:prstGeom>
          <a:gradFill>
            <a:gsLst>
              <a:gs pos="22126">
                <a:schemeClr val="accent2">
                  <a:lumMod val="75000"/>
                </a:schemeClr>
              </a:gs>
              <a:gs pos="0">
                <a:srgbClr val="FFFF00"/>
              </a:gs>
              <a:gs pos="46000">
                <a:srgbClr val="00B050"/>
              </a:gs>
              <a:gs pos="83000">
                <a:schemeClr val="accent2">
                  <a:lumMod val="75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8330" y="5702504"/>
            <a:ext cx="5124669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16CB70-1576-41A6-A994-93A9211D1CBC}"/>
              </a:ext>
            </a:extLst>
          </p:cNvPr>
          <p:cNvGrpSpPr/>
          <p:nvPr/>
        </p:nvGrpSpPr>
        <p:grpSpPr>
          <a:xfrm>
            <a:off x="3229678" y="1792972"/>
            <a:ext cx="4684388" cy="3693427"/>
            <a:chOff x="1997612" y="1247631"/>
            <a:chExt cx="7455877" cy="433709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506DFCB-30E6-47A6-AD47-CD97E3DBF2AE}"/>
                </a:ext>
              </a:extLst>
            </p:cNvPr>
            <p:cNvGrpSpPr/>
            <p:nvPr/>
          </p:nvGrpSpPr>
          <p:grpSpPr>
            <a:xfrm>
              <a:off x="1997612" y="1247631"/>
              <a:ext cx="7455877" cy="4337098"/>
              <a:chOff x="-127903" y="0"/>
              <a:chExt cx="12303397" cy="68580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FDCFF78-5684-420A-A60A-62315D5AF775}"/>
                  </a:ext>
                </a:extLst>
              </p:cNvPr>
              <p:cNvSpPr/>
              <p:nvPr/>
            </p:nvSpPr>
            <p:spPr>
              <a:xfrm>
                <a:off x="6079494" y="0"/>
                <a:ext cx="6096000" cy="6858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 u="sng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5DE79F-592C-4300-B26A-785D797BE5D0}"/>
                  </a:ext>
                </a:extLst>
              </p:cNvPr>
              <p:cNvSpPr/>
              <p:nvPr/>
            </p:nvSpPr>
            <p:spPr>
              <a:xfrm>
                <a:off x="-127903" y="0"/>
                <a:ext cx="6096000" cy="6858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 u="sng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359A180-6533-4216-A14D-595A6C5D4BE0}"/>
                  </a:ext>
                </a:extLst>
              </p:cNvPr>
              <p:cNvGrpSpPr/>
              <p:nvPr/>
            </p:nvGrpSpPr>
            <p:grpSpPr>
              <a:xfrm>
                <a:off x="5628212" y="363566"/>
                <a:ext cx="786656" cy="6130864"/>
                <a:chOff x="5375902" y="291156"/>
                <a:chExt cx="1252104" cy="6130864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6843B0F1-5CAC-46F9-BA7C-603D26058D36}"/>
                    </a:ext>
                  </a:extLst>
                </p:cNvPr>
                <p:cNvGrpSpPr/>
                <p:nvPr/>
              </p:nvGrpSpPr>
              <p:grpSpPr>
                <a:xfrm>
                  <a:off x="5375902" y="291156"/>
                  <a:ext cx="1252104" cy="715888"/>
                  <a:chOff x="5413862" y="825729"/>
                  <a:chExt cx="1252104" cy="715888"/>
                </a:xfrm>
              </p:grpSpPr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0E7EE913-E16D-4FB2-86E5-33A3AD1CD2B3}"/>
                      </a:ext>
                    </a:extLst>
                  </p:cNvPr>
                  <p:cNvSpPr/>
                  <p:nvPr/>
                </p:nvSpPr>
                <p:spPr>
                  <a:xfrm flipH="1">
                    <a:off x="5413862" y="1026363"/>
                    <a:ext cx="431263" cy="2756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50"/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F604A12C-95C3-418B-AF30-6FB443EA6809}"/>
                      </a:ext>
                    </a:extLst>
                  </p:cNvPr>
                  <p:cNvSpPr/>
                  <p:nvPr/>
                </p:nvSpPr>
                <p:spPr>
                  <a:xfrm flipH="1">
                    <a:off x="6234703" y="1026363"/>
                    <a:ext cx="431263" cy="2756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50"/>
                  </a:p>
                </p:txBody>
              </p:sp>
              <p:sp>
                <p:nvSpPr>
                  <p:cNvPr id="47" name="Arc 46">
                    <a:extLst>
                      <a:ext uri="{FF2B5EF4-FFF2-40B4-BE49-F238E27FC236}">
                        <a16:creationId xmlns:a16="http://schemas.microsoft.com/office/drawing/2014/main" id="{B60C4846-F0A8-4FDA-A467-17C5FCD17C57}"/>
                      </a:ext>
                    </a:extLst>
                  </p:cNvPr>
                  <p:cNvSpPr/>
                  <p:nvPr/>
                </p:nvSpPr>
                <p:spPr>
                  <a:xfrm flipH="1">
                    <a:off x="5754210" y="825729"/>
                    <a:ext cx="708073" cy="715888"/>
                  </a:xfrm>
                  <a:prstGeom prst="arc">
                    <a:avLst>
                      <a:gd name="adj1" fmla="val 10404235"/>
                      <a:gd name="adj2" fmla="val 21575439"/>
                    </a:avLst>
                  </a:prstGeom>
                  <a:ln w="635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49000">
                          <a:schemeClr val="accent1">
                            <a:lumMod val="45000"/>
                            <a:lumOff val="55000"/>
                          </a:schemeClr>
                        </a:gs>
                        <a:gs pos="7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50"/>
                  </a:p>
                </p:txBody>
              </p: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74480C9A-D8E5-4AFD-A678-1950807A4DC3}"/>
                    </a:ext>
                  </a:extLst>
                </p:cNvPr>
                <p:cNvGrpSpPr/>
                <p:nvPr/>
              </p:nvGrpSpPr>
              <p:grpSpPr>
                <a:xfrm>
                  <a:off x="5375902" y="968028"/>
                  <a:ext cx="1252104" cy="715888"/>
                  <a:chOff x="5413862" y="825729"/>
                  <a:chExt cx="1252104" cy="715888"/>
                </a:xfrm>
              </p:grpSpPr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A5D4E623-C0DD-4D3D-AA70-3CE7CB6E7288}"/>
                      </a:ext>
                    </a:extLst>
                  </p:cNvPr>
                  <p:cNvSpPr/>
                  <p:nvPr/>
                </p:nvSpPr>
                <p:spPr>
                  <a:xfrm flipH="1">
                    <a:off x="5413862" y="1026363"/>
                    <a:ext cx="431263" cy="2756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50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DF52B299-AA8A-4CC3-8030-41B249C4CAC9}"/>
                      </a:ext>
                    </a:extLst>
                  </p:cNvPr>
                  <p:cNvSpPr/>
                  <p:nvPr/>
                </p:nvSpPr>
                <p:spPr>
                  <a:xfrm flipH="1">
                    <a:off x="6234703" y="1026363"/>
                    <a:ext cx="431263" cy="2756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50"/>
                  </a:p>
                </p:txBody>
              </p:sp>
              <p:sp>
                <p:nvSpPr>
                  <p:cNvPr id="44" name="Arc 43">
                    <a:extLst>
                      <a:ext uri="{FF2B5EF4-FFF2-40B4-BE49-F238E27FC236}">
                        <a16:creationId xmlns:a16="http://schemas.microsoft.com/office/drawing/2014/main" id="{75E1D600-D8D2-4B70-AEEC-A4FAA58B6640}"/>
                      </a:ext>
                    </a:extLst>
                  </p:cNvPr>
                  <p:cNvSpPr/>
                  <p:nvPr/>
                </p:nvSpPr>
                <p:spPr>
                  <a:xfrm flipH="1">
                    <a:off x="5754210" y="825729"/>
                    <a:ext cx="708073" cy="715888"/>
                  </a:xfrm>
                  <a:prstGeom prst="arc">
                    <a:avLst>
                      <a:gd name="adj1" fmla="val 10404235"/>
                      <a:gd name="adj2" fmla="val 21575439"/>
                    </a:avLst>
                  </a:prstGeom>
                  <a:ln w="635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49000">
                          <a:schemeClr val="accent1">
                            <a:lumMod val="45000"/>
                            <a:lumOff val="55000"/>
                          </a:schemeClr>
                        </a:gs>
                        <a:gs pos="7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50"/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A04C3AF-636D-4B18-BAD5-A40AC95ED280}"/>
                    </a:ext>
                  </a:extLst>
                </p:cNvPr>
                <p:cNvGrpSpPr/>
                <p:nvPr/>
              </p:nvGrpSpPr>
              <p:grpSpPr>
                <a:xfrm>
                  <a:off x="5375902" y="1644900"/>
                  <a:ext cx="1252104" cy="715888"/>
                  <a:chOff x="5413862" y="825729"/>
                  <a:chExt cx="1252104" cy="715888"/>
                </a:xfrm>
              </p:grpSpPr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956AEA7-28B0-4354-8700-2F2749619A88}"/>
                      </a:ext>
                    </a:extLst>
                  </p:cNvPr>
                  <p:cNvSpPr/>
                  <p:nvPr/>
                </p:nvSpPr>
                <p:spPr>
                  <a:xfrm flipH="1">
                    <a:off x="5413862" y="1026363"/>
                    <a:ext cx="431263" cy="2756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50"/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71C7DB8F-7257-4F5B-962A-AD6EC23AAA62}"/>
                      </a:ext>
                    </a:extLst>
                  </p:cNvPr>
                  <p:cNvSpPr/>
                  <p:nvPr/>
                </p:nvSpPr>
                <p:spPr>
                  <a:xfrm flipH="1">
                    <a:off x="6234703" y="1026363"/>
                    <a:ext cx="431263" cy="2756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50"/>
                  </a:p>
                </p:txBody>
              </p:sp>
              <p:sp>
                <p:nvSpPr>
                  <p:cNvPr id="41" name="Arc 40">
                    <a:extLst>
                      <a:ext uri="{FF2B5EF4-FFF2-40B4-BE49-F238E27FC236}">
                        <a16:creationId xmlns:a16="http://schemas.microsoft.com/office/drawing/2014/main" id="{CAFF7986-2A5A-4E34-A89C-FD43009FD288}"/>
                      </a:ext>
                    </a:extLst>
                  </p:cNvPr>
                  <p:cNvSpPr/>
                  <p:nvPr/>
                </p:nvSpPr>
                <p:spPr>
                  <a:xfrm flipH="1">
                    <a:off x="5754210" y="825729"/>
                    <a:ext cx="708073" cy="715888"/>
                  </a:xfrm>
                  <a:prstGeom prst="arc">
                    <a:avLst>
                      <a:gd name="adj1" fmla="val 10404235"/>
                      <a:gd name="adj2" fmla="val 21575439"/>
                    </a:avLst>
                  </a:prstGeom>
                  <a:ln w="635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49000">
                          <a:schemeClr val="accent1">
                            <a:lumMod val="45000"/>
                            <a:lumOff val="55000"/>
                          </a:schemeClr>
                        </a:gs>
                        <a:gs pos="7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50"/>
                  </a:p>
                </p:txBody>
              </p: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13EEB27D-AB6C-43A5-9029-A793DF7F77A2}"/>
                    </a:ext>
                  </a:extLst>
                </p:cNvPr>
                <p:cNvGrpSpPr/>
                <p:nvPr/>
              </p:nvGrpSpPr>
              <p:grpSpPr>
                <a:xfrm>
                  <a:off x="5375902" y="2321772"/>
                  <a:ext cx="1252104" cy="715888"/>
                  <a:chOff x="5413862" y="825729"/>
                  <a:chExt cx="1252104" cy="715888"/>
                </a:xfrm>
              </p:grpSpPr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30B075C4-4F72-4658-9A8D-D70F787EE34B}"/>
                      </a:ext>
                    </a:extLst>
                  </p:cNvPr>
                  <p:cNvSpPr/>
                  <p:nvPr/>
                </p:nvSpPr>
                <p:spPr>
                  <a:xfrm flipH="1">
                    <a:off x="5413862" y="1026363"/>
                    <a:ext cx="431263" cy="2756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50"/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6A26DAD6-032D-4255-826C-1AA490C13FC7}"/>
                      </a:ext>
                    </a:extLst>
                  </p:cNvPr>
                  <p:cNvSpPr/>
                  <p:nvPr/>
                </p:nvSpPr>
                <p:spPr>
                  <a:xfrm flipH="1">
                    <a:off x="6234703" y="1026363"/>
                    <a:ext cx="431263" cy="2756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50"/>
                  </a:p>
                </p:txBody>
              </p:sp>
              <p:sp>
                <p:nvSpPr>
                  <p:cNvPr id="38" name="Arc 37">
                    <a:extLst>
                      <a:ext uri="{FF2B5EF4-FFF2-40B4-BE49-F238E27FC236}">
                        <a16:creationId xmlns:a16="http://schemas.microsoft.com/office/drawing/2014/main" id="{F65FD2CF-132E-4D29-89BB-4C73984468B9}"/>
                      </a:ext>
                    </a:extLst>
                  </p:cNvPr>
                  <p:cNvSpPr/>
                  <p:nvPr/>
                </p:nvSpPr>
                <p:spPr>
                  <a:xfrm flipH="1">
                    <a:off x="5754210" y="825729"/>
                    <a:ext cx="708073" cy="715888"/>
                  </a:xfrm>
                  <a:prstGeom prst="arc">
                    <a:avLst>
                      <a:gd name="adj1" fmla="val 10404235"/>
                      <a:gd name="adj2" fmla="val 21575439"/>
                    </a:avLst>
                  </a:prstGeom>
                  <a:ln w="635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49000">
                          <a:schemeClr val="accent1">
                            <a:lumMod val="45000"/>
                            <a:lumOff val="55000"/>
                          </a:schemeClr>
                        </a:gs>
                        <a:gs pos="7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50"/>
                  </a:p>
                </p:txBody>
              </p: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9E757F05-3575-4526-8CE8-E11476244BFC}"/>
                    </a:ext>
                  </a:extLst>
                </p:cNvPr>
                <p:cNvGrpSpPr/>
                <p:nvPr/>
              </p:nvGrpSpPr>
              <p:grpSpPr>
                <a:xfrm>
                  <a:off x="5375902" y="2998644"/>
                  <a:ext cx="1252104" cy="715888"/>
                  <a:chOff x="5413862" y="825729"/>
                  <a:chExt cx="1252104" cy="715888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C1C1B905-1F85-4C6C-B811-E9728E43B1E9}"/>
                      </a:ext>
                    </a:extLst>
                  </p:cNvPr>
                  <p:cNvSpPr/>
                  <p:nvPr/>
                </p:nvSpPr>
                <p:spPr>
                  <a:xfrm flipH="1">
                    <a:off x="5413862" y="1026363"/>
                    <a:ext cx="431263" cy="2756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50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7E5D7587-7875-42AC-A64B-3978C4F08BCD}"/>
                      </a:ext>
                    </a:extLst>
                  </p:cNvPr>
                  <p:cNvSpPr/>
                  <p:nvPr/>
                </p:nvSpPr>
                <p:spPr>
                  <a:xfrm flipH="1">
                    <a:off x="6234703" y="1026363"/>
                    <a:ext cx="431263" cy="2756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50"/>
                  </a:p>
                </p:txBody>
              </p:sp>
              <p:sp>
                <p:nvSpPr>
                  <p:cNvPr id="35" name="Arc 34">
                    <a:extLst>
                      <a:ext uri="{FF2B5EF4-FFF2-40B4-BE49-F238E27FC236}">
                        <a16:creationId xmlns:a16="http://schemas.microsoft.com/office/drawing/2014/main" id="{3658255A-DA50-4C9B-A48E-0327115E4D31}"/>
                      </a:ext>
                    </a:extLst>
                  </p:cNvPr>
                  <p:cNvSpPr/>
                  <p:nvPr/>
                </p:nvSpPr>
                <p:spPr>
                  <a:xfrm flipH="1">
                    <a:off x="5754210" y="825729"/>
                    <a:ext cx="708073" cy="715888"/>
                  </a:xfrm>
                  <a:prstGeom prst="arc">
                    <a:avLst>
                      <a:gd name="adj1" fmla="val 10404235"/>
                      <a:gd name="adj2" fmla="val 21575439"/>
                    </a:avLst>
                  </a:prstGeom>
                  <a:ln w="635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49000">
                          <a:schemeClr val="accent1">
                            <a:lumMod val="45000"/>
                            <a:lumOff val="55000"/>
                          </a:schemeClr>
                        </a:gs>
                        <a:gs pos="7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50"/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FE2A831A-52ED-479A-86B5-13796E6CEAC9}"/>
                    </a:ext>
                  </a:extLst>
                </p:cNvPr>
                <p:cNvGrpSpPr/>
                <p:nvPr/>
              </p:nvGrpSpPr>
              <p:grpSpPr>
                <a:xfrm>
                  <a:off x="5375902" y="3675516"/>
                  <a:ext cx="1252104" cy="715888"/>
                  <a:chOff x="5413862" y="825729"/>
                  <a:chExt cx="1252104" cy="715888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013779CE-799C-4089-A078-42FFE4B3B1EF}"/>
                      </a:ext>
                    </a:extLst>
                  </p:cNvPr>
                  <p:cNvSpPr/>
                  <p:nvPr/>
                </p:nvSpPr>
                <p:spPr>
                  <a:xfrm flipH="1">
                    <a:off x="5413862" y="1026363"/>
                    <a:ext cx="431263" cy="2756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50"/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7B4489DD-E04F-40DC-AD0D-CE6819CD591B}"/>
                      </a:ext>
                    </a:extLst>
                  </p:cNvPr>
                  <p:cNvSpPr/>
                  <p:nvPr/>
                </p:nvSpPr>
                <p:spPr>
                  <a:xfrm flipH="1">
                    <a:off x="6234703" y="1026363"/>
                    <a:ext cx="431263" cy="2756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50"/>
                  </a:p>
                </p:txBody>
              </p:sp>
              <p:sp>
                <p:nvSpPr>
                  <p:cNvPr id="32" name="Arc 31">
                    <a:extLst>
                      <a:ext uri="{FF2B5EF4-FFF2-40B4-BE49-F238E27FC236}">
                        <a16:creationId xmlns:a16="http://schemas.microsoft.com/office/drawing/2014/main" id="{D8845F6C-AA32-4540-A42B-2BCE27E40B23}"/>
                      </a:ext>
                    </a:extLst>
                  </p:cNvPr>
                  <p:cNvSpPr/>
                  <p:nvPr/>
                </p:nvSpPr>
                <p:spPr>
                  <a:xfrm flipH="1">
                    <a:off x="5754210" y="825729"/>
                    <a:ext cx="708073" cy="715888"/>
                  </a:xfrm>
                  <a:prstGeom prst="arc">
                    <a:avLst>
                      <a:gd name="adj1" fmla="val 10404235"/>
                      <a:gd name="adj2" fmla="val 21575439"/>
                    </a:avLst>
                  </a:prstGeom>
                  <a:ln w="635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49000">
                          <a:schemeClr val="accent1">
                            <a:lumMod val="45000"/>
                            <a:lumOff val="55000"/>
                          </a:schemeClr>
                        </a:gs>
                        <a:gs pos="7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50"/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9C46CD1-8EA7-44FA-95A6-A96FE38FFEB8}"/>
                    </a:ext>
                  </a:extLst>
                </p:cNvPr>
                <p:cNvGrpSpPr/>
                <p:nvPr/>
              </p:nvGrpSpPr>
              <p:grpSpPr>
                <a:xfrm>
                  <a:off x="5375902" y="4352388"/>
                  <a:ext cx="1252104" cy="715888"/>
                  <a:chOff x="5413862" y="825729"/>
                  <a:chExt cx="1252104" cy="715888"/>
                </a:xfrm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89FB7628-A9D0-4C50-8857-17EF785F4B75}"/>
                      </a:ext>
                    </a:extLst>
                  </p:cNvPr>
                  <p:cNvSpPr/>
                  <p:nvPr/>
                </p:nvSpPr>
                <p:spPr>
                  <a:xfrm flipH="1">
                    <a:off x="5413862" y="1026363"/>
                    <a:ext cx="431263" cy="2756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50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57D6092C-22CE-495B-B654-0CD8F3598331}"/>
                      </a:ext>
                    </a:extLst>
                  </p:cNvPr>
                  <p:cNvSpPr/>
                  <p:nvPr/>
                </p:nvSpPr>
                <p:spPr>
                  <a:xfrm flipH="1">
                    <a:off x="6234703" y="1026363"/>
                    <a:ext cx="431263" cy="2756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50"/>
                  </a:p>
                </p:txBody>
              </p:sp>
              <p:sp>
                <p:nvSpPr>
                  <p:cNvPr id="29" name="Arc 28">
                    <a:extLst>
                      <a:ext uri="{FF2B5EF4-FFF2-40B4-BE49-F238E27FC236}">
                        <a16:creationId xmlns:a16="http://schemas.microsoft.com/office/drawing/2014/main" id="{790A7744-C133-47CB-B174-A66D4A1CD0E0}"/>
                      </a:ext>
                    </a:extLst>
                  </p:cNvPr>
                  <p:cNvSpPr/>
                  <p:nvPr/>
                </p:nvSpPr>
                <p:spPr>
                  <a:xfrm flipH="1">
                    <a:off x="5754210" y="825729"/>
                    <a:ext cx="708073" cy="715888"/>
                  </a:xfrm>
                  <a:prstGeom prst="arc">
                    <a:avLst>
                      <a:gd name="adj1" fmla="val 10404235"/>
                      <a:gd name="adj2" fmla="val 21575439"/>
                    </a:avLst>
                  </a:prstGeom>
                  <a:ln w="635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49000">
                          <a:schemeClr val="accent1">
                            <a:lumMod val="45000"/>
                            <a:lumOff val="55000"/>
                          </a:schemeClr>
                        </a:gs>
                        <a:gs pos="7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5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B250AA65-1274-408B-A234-BDF419678EBF}"/>
                    </a:ext>
                  </a:extLst>
                </p:cNvPr>
                <p:cNvGrpSpPr/>
                <p:nvPr/>
              </p:nvGrpSpPr>
              <p:grpSpPr>
                <a:xfrm>
                  <a:off x="5375902" y="5029260"/>
                  <a:ext cx="1252104" cy="715888"/>
                  <a:chOff x="5413862" y="825729"/>
                  <a:chExt cx="1252104" cy="715888"/>
                </a:xfrm>
              </p:grpSpPr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8DCF1B32-E7A2-4190-AD56-0D0CD0238D98}"/>
                      </a:ext>
                    </a:extLst>
                  </p:cNvPr>
                  <p:cNvSpPr/>
                  <p:nvPr/>
                </p:nvSpPr>
                <p:spPr>
                  <a:xfrm flipH="1">
                    <a:off x="5413862" y="1026363"/>
                    <a:ext cx="431263" cy="2756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5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12C61B7A-3DF3-4BF2-BBAF-6CE73E0AD8B7}"/>
                      </a:ext>
                    </a:extLst>
                  </p:cNvPr>
                  <p:cNvSpPr/>
                  <p:nvPr/>
                </p:nvSpPr>
                <p:spPr>
                  <a:xfrm flipH="1">
                    <a:off x="6234703" y="1026363"/>
                    <a:ext cx="431263" cy="2756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50"/>
                  </a:p>
                </p:txBody>
              </p:sp>
              <p:sp>
                <p:nvSpPr>
                  <p:cNvPr id="26" name="Arc 25">
                    <a:extLst>
                      <a:ext uri="{FF2B5EF4-FFF2-40B4-BE49-F238E27FC236}">
                        <a16:creationId xmlns:a16="http://schemas.microsoft.com/office/drawing/2014/main" id="{522250D2-B0B7-4823-8C6A-0B323BD64B28}"/>
                      </a:ext>
                    </a:extLst>
                  </p:cNvPr>
                  <p:cNvSpPr/>
                  <p:nvPr/>
                </p:nvSpPr>
                <p:spPr>
                  <a:xfrm flipH="1">
                    <a:off x="5754210" y="825729"/>
                    <a:ext cx="708073" cy="715888"/>
                  </a:xfrm>
                  <a:prstGeom prst="arc">
                    <a:avLst>
                      <a:gd name="adj1" fmla="val 10404235"/>
                      <a:gd name="adj2" fmla="val 21575439"/>
                    </a:avLst>
                  </a:prstGeom>
                  <a:ln w="635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49000">
                          <a:schemeClr val="accent1">
                            <a:lumMod val="45000"/>
                            <a:lumOff val="55000"/>
                          </a:schemeClr>
                        </a:gs>
                        <a:gs pos="7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50"/>
                  </a:p>
                </p:txBody>
              </p: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8FFF70C1-82B0-44A2-8105-300DEE4DE22E}"/>
                    </a:ext>
                  </a:extLst>
                </p:cNvPr>
                <p:cNvGrpSpPr/>
                <p:nvPr/>
              </p:nvGrpSpPr>
              <p:grpSpPr>
                <a:xfrm>
                  <a:off x="5375902" y="5706132"/>
                  <a:ext cx="1252104" cy="715888"/>
                  <a:chOff x="5413862" y="825729"/>
                  <a:chExt cx="1252104" cy="715888"/>
                </a:xfrm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C1C99CB2-692E-4DA6-B4E2-BEC5811EA598}"/>
                      </a:ext>
                    </a:extLst>
                  </p:cNvPr>
                  <p:cNvSpPr/>
                  <p:nvPr/>
                </p:nvSpPr>
                <p:spPr>
                  <a:xfrm flipH="1">
                    <a:off x="5413862" y="1026363"/>
                    <a:ext cx="431263" cy="2756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50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568CA340-D659-4BCB-9245-99367CE88EB4}"/>
                      </a:ext>
                    </a:extLst>
                  </p:cNvPr>
                  <p:cNvSpPr/>
                  <p:nvPr/>
                </p:nvSpPr>
                <p:spPr>
                  <a:xfrm flipH="1">
                    <a:off x="6234703" y="1026363"/>
                    <a:ext cx="431263" cy="2756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50"/>
                  </a:p>
                </p:txBody>
              </p:sp>
              <p:sp>
                <p:nvSpPr>
                  <p:cNvPr id="23" name="Arc 22">
                    <a:extLst>
                      <a:ext uri="{FF2B5EF4-FFF2-40B4-BE49-F238E27FC236}">
                        <a16:creationId xmlns:a16="http://schemas.microsoft.com/office/drawing/2014/main" id="{7BFD5065-FCC1-48C2-B91B-30B7B94C32BC}"/>
                      </a:ext>
                    </a:extLst>
                  </p:cNvPr>
                  <p:cNvSpPr/>
                  <p:nvPr/>
                </p:nvSpPr>
                <p:spPr>
                  <a:xfrm flipH="1">
                    <a:off x="5754210" y="825729"/>
                    <a:ext cx="708073" cy="715888"/>
                  </a:xfrm>
                  <a:prstGeom prst="arc">
                    <a:avLst>
                      <a:gd name="adj1" fmla="val 10404235"/>
                      <a:gd name="adj2" fmla="val 21575439"/>
                    </a:avLst>
                  </a:prstGeom>
                  <a:ln w="635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49000">
                          <a:schemeClr val="accent1">
                            <a:lumMod val="45000"/>
                            <a:lumOff val="55000"/>
                          </a:schemeClr>
                        </a:gs>
                        <a:gs pos="7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350"/>
                  </a:p>
                </p:txBody>
              </p:sp>
            </p:grpSp>
          </p:grp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96AB68C-0508-432D-AF96-175225EF8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2861" y="1310134"/>
              <a:ext cx="3371408" cy="424826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2B4E4B8-3BA7-40C3-8D0B-BC4DC8659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310134"/>
              <a:ext cx="3334976" cy="4248259"/>
            </a:xfrm>
            <a:prstGeom prst="rect">
              <a:avLst/>
            </a:prstGeom>
          </p:spPr>
        </p:pic>
      </p:grpSp>
      <p:sp>
        <p:nvSpPr>
          <p:cNvPr id="57" name="Rectangle: Rounded Corners 11">
            <a:extLst>
              <a:ext uri="{FF2B5EF4-FFF2-40B4-BE49-F238E27FC236}">
                <a16:creationId xmlns:a16="http://schemas.microsoft.com/office/drawing/2014/main" id="{E13C4035-5F3D-3E7A-8596-2617C501A55D}"/>
              </a:ext>
            </a:extLst>
          </p:cNvPr>
          <p:cNvSpPr/>
          <p:nvPr/>
        </p:nvSpPr>
        <p:spPr>
          <a:xfrm>
            <a:off x="3833509" y="802815"/>
            <a:ext cx="3507698" cy="599606"/>
          </a:xfrm>
          <a:prstGeom prst="roundRect">
            <a:avLst>
              <a:gd name="adj" fmla="val 50000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</a:t>
            </a:r>
          </a:p>
        </p:txBody>
      </p:sp>
      <p:pic>
        <p:nvPicPr>
          <p:cNvPr id="58" name="6 Jan, 6.31 pm">
            <a:hlinkClick r:id="" action="ppaction://media"/>
            <a:extLst>
              <a:ext uri="{FF2B5EF4-FFF2-40B4-BE49-F238E27FC236}">
                <a16:creationId xmlns:a16="http://schemas.microsoft.com/office/drawing/2014/main" id="{39DF530C-BB71-55BC-1C96-C39BE6339F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0070" y="3132771"/>
            <a:ext cx="745794" cy="670304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</p:pic>
      <p:sp>
        <p:nvSpPr>
          <p:cNvPr id="59" name="Speech Bubble: Rectangle with Corners Rounded 2">
            <a:extLst>
              <a:ext uri="{FF2B5EF4-FFF2-40B4-BE49-F238E27FC236}">
                <a16:creationId xmlns:a16="http://schemas.microsoft.com/office/drawing/2014/main" id="{71C2E3D0-7262-4EBA-0D3E-38A818195FFE}"/>
              </a:ext>
            </a:extLst>
          </p:cNvPr>
          <p:cNvSpPr/>
          <p:nvPr/>
        </p:nvSpPr>
        <p:spPr>
          <a:xfrm>
            <a:off x="651167" y="4561022"/>
            <a:ext cx="1314718" cy="670305"/>
          </a:xfrm>
          <a:prstGeom prst="wedgeRoundRectCallout">
            <a:avLst>
              <a:gd name="adj1" fmla="val -22874"/>
              <a:gd name="adj2" fmla="val -151293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</a:p>
        </p:txBody>
      </p:sp>
    </p:spTree>
    <p:extLst>
      <p:ext uri="{BB962C8B-B14F-4D97-AF65-F5344CB8AC3E}">
        <p14:creationId xmlns:p14="http://schemas.microsoft.com/office/powerpoint/2010/main" val="2812320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5952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3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1096BC-1B87-CB46-515F-A36CD43763FB}"/>
              </a:ext>
            </a:extLst>
          </p:cNvPr>
          <p:cNvSpPr txBox="1"/>
          <p:nvPr/>
        </p:nvSpPr>
        <p:spPr>
          <a:xfrm>
            <a:off x="2542706" y="813335"/>
            <a:ext cx="4058588" cy="6001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পড়ি।</a:t>
            </a:r>
          </a:p>
        </p:txBody>
      </p:sp>
      <p:pic>
        <p:nvPicPr>
          <p:cNvPr id="3" name="Picture 2" descr="মেহেরপুরের কামার পাড়ায় কারিগরেরা ব্যস্ত সময় পার করছে | জাতীয় | বাংলাদেশ  সংবাদ সংস্থা (বাসস)">
            <a:extLst>
              <a:ext uri="{FF2B5EF4-FFF2-40B4-BE49-F238E27FC236}">
                <a16:creationId xmlns:a16="http://schemas.microsoft.com/office/drawing/2014/main" id="{19F430F4-2E38-BCEC-9C2D-B7EB4F19CFC0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898" y="1826012"/>
            <a:ext cx="1508760" cy="1440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76463F-6C66-8F98-6AA0-80AF69E4792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892697" y="1809500"/>
            <a:ext cx="1508760" cy="1440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192B46-D385-4963-E1DD-9936778A222D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837803"/>
            <a:ext cx="1508760" cy="1440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4FFD3C-2515-E0B1-DA26-0E9490AD77C7}"/>
              </a:ext>
            </a:extLst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809500"/>
            <a:ext cx="1508760" cy="1440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DBB9C1-BF98-23F1-920C-1555EABB9936}"/>
              </a:ext>
            </a:extLst>
          </p:cNvPr>
          <p:cNvSpPr txBox="1"/>
          <p:nvPr/>
        </p:nvSpPr>
        <p:spPr>
          <a:xfrm>
            <a:off x="1219200" y="4114800"/>
            <a:ext cx="6400799" cy="23083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মোদের দেশের সরল মানুষ</a:t>
            </a:r>
          </a:p>
          <a:p>
            <a:pPr algn="ctr"/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        কামার কুমার জেলে চাষা</a:t>
            </a:r>
          </a:p>
          <a:p>
            <a:pPr algn="ctr"/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তাদের তরে সহজ হবে</a:t>
            </a:r>
          </a:p>
          <a:p>
            <a:pPr algn="ctr"/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         মোদের বাংলা ভাষা।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26F1208-E867-41CB-BA57-CCB74C169402}"/>
              </a:ext>
            </a:extLst>
          </p:cNvPr>
          <p:cNvSpPr/>
          <p:nvPr/>
        </p:nvSpPr>
        <p:spPr>
          <a:xfrm>
            <a:off x="152400" y="381000"/>
            <a:ext cx="8839200" cy="6324600"/>
          </a:xfrm>
          <a:prstGeom prst="frame">
            <a:avLst>
              <a:gd name="adj1" fmla="val 1832"/>
            </a:avLst>
          </a:prstGeom>
          <a:gradFill flip="none" rotWithShape="1">
            <a:gsLst>
              <a:gs pos="58000">
                <a:schemeClr val="accent4">
                  <a:lumMod val="94000"/>
                  <a:lumOff val="6000"/>
                  <a:alpha val="88000"/>
                </a:schemeClr>
              </a:gs>
              <a:gs pos="82000">
                <a:srgbClr val="00B050"/>
              </a:gs>
              <a:gs pos="1000">
                <a:schemeClr val="accent4"/>
              </a:gs>
              <a:gs pos="25000">
                <a:srgbClr val="00B050"/>
              </a:gs>
              <a:gs pos="100000">
                <a:schemeClr val="accent4"/>
              </a:gs>
            </a:gsLst>
            <a:lin ang="16200000" scaled="1"/>
            <a:tileRect/>
          </a:gradFill>
          <a:ln w="285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8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Map Of Bangladesh&quot; Images – Browse 56 Stock Photos, Vectors, and Video |  Adobe Stock">
            <a:extLst>
              <a:ext uri="{FF2B5EF4-FFF2-40B4-BE49-F238E27FC236}">
                <a16:creationId xmlns:a16="http://schemas.microsoft.com/office/drawing/2014/main" id="{73A14ED5-76FF-F2BD-9733-B62F7B5BE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6" t="1694" r="13006"/>
          <a:stretch/>
        </p:blipFill>
        <p:spPr bwMode="auto">
          <a:xfrm>
            <a:off x="6400800" y="1771419"/>
            <a:ext cx="1692004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455C94-F22E-53D9-FA74-5653013A97CA}"/>
              </a:ext>
            </a:extLst>
          </p:cNvPr>
          <p:cNvSpPr txBox="1"/>
          <p:nvPr/>
        </p:nvSpPr>
        <p:spPr>
          <a:xfrm>
            <a:off x="1905001" y="3638930"/>
            <a:ext cx="6187804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বিদেশ হতে বিজাতীয়</a:t>
            </a:r>
          </a:p>
          <a:p>
            <a:pPr algn="ctr"/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         নানান কথার ছড়াছড়ি</a:t>
            </a:r>
          </a:p>
          <a:p>
            <a:pPr algn="ctr"/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আর কতকাল দেশের মানুষ</a:t>
            </a:r>
          </a:p>
          <a:p>
            <a:pPr algn="ctr"/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        থাকবে বল সহ্য করি।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D109D6-00CE-F9D7-5E1E-2876FBBB5DB9}"/>
              </a:ext>
            </a:extLst>
          </p:cNvPr>
          <p:cNvSpPr txBox="1"/>
          <p:nvPr/>
        </p:nvSpPr>
        <p:spPr>
          <a:xfrm>
            <a:off x="2743200" y="751568"/>
            <a:ext cx="4058588" cy="6001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পড়ি।</a:t>
            </a:r>
          </a:p>
        </p:txBody>
      </p:sp>
      <p:pic>
        <p:nvPicPr>
          <p:cNvPr id="3080" name="Picture 8" descr="Why Are There So Many Different Languages? | Vermont Public">
            <a:extLst>
              <a:ext uri="{FF2B5EF4-FFF2-40B4-BE49-F238E27FC236}">
                <a16:creationId xmlns:a16="http://schemas.microsoft.com/office/drawing/2014/main" id="{58BF8C1C-E0A8-5D28-5744-CC86FBAA7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2104"/>
            <a:ext cx="2621917" cy="1657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rame 6"/>
          <p:cNvSpPr/>
          <p:nvPr/>
        </p:nvSpPr>
        <p:spPr>
          <a:xfrm>
            <a:off x="228600" y="304800"/>
            <a:ext cx="8534400" cy="6248400"/>
          </a:xfrm>
          <a:prstGeom prst="frame">
            <a:avLst>
              <a:gd name="adj1" fmla="val 2470"/>
            </a:avLst>
          </a:prstGeom>
          <a:gradFill>
            <a:gsLst>
              <a:gs pos="22126">
                <a:schemeClr val="accent2">
                  <a:lumMod val="75000"/>
                </a:schemeClr>
              </a:gs>
              <a:gs pos="0">
                <a:srgbClr val="FFFF00"/>
              </a:gs>
              <a:gs pos="46000">
                <a:srgbClr val="00B050"/>
              </a:gs>
              <a:gs pos="83000">
                <a:schemeClr val="accent2">
                  <a:lumMod val="75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14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754434-7E10-4DC1-F408-AB2943DD662C}"/>
              </a:ext>
            </a:extLst>
          </p:cNvPr>
          <p:cNvSpPr txBox="1"/>
          <p:nvPr/>
        </p:nvSpPr>
        <p:spPr>
          <a:xfrm>
            <a:off x="2744512" y="862546"/>
            <a:ext cx="4058588" cy="6001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পড়ি।</a:t>
            </a:r>
          </a:p>
        </p:txBody>
      </p:sp>
      <p:pic>
        <p:nvPicPr>
          <p:cNvPr id="1026" name="Picture 2" descr="Rabindranath Tagore Books Download ~ Free Download Bangla Books, Bangla  Magazine, Bengali PDF Books, New Bangla Books">
            <a:extLst>
              <a:ext uri="{FF2B5EF4-FFF2-40B4-BE49-F238E27FC236}">
                <a16:creationId xmlns:a16="http://schemas.microsoft.com/office/drawing/2014/main" id="{BF273CC1-760E-6B9D-7435-8DC472807AF0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5" y="1721955"/>
            <a:ext cx="1783080" cy="2057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y Favourite Poet - Kazi Nazrul Islam - Assignment Point">
            <a:extLst>
              <a:ext uri="{FF2B5EF4-FFF2-40B4-BE49-F238E27FC236}">
                <a16:creationId xmlns:a16="http://schemas.microsoft.com/office/drawing/2014/main" id="{8B5F916E-0A17-BBA2-D7CA-38E447AB97B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451" y="1721955"/>
            <a:ext cx="1783080" cy="2057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ওয়ার্ড ভিত্তিক লোকসংখ্যা">
            <a:extLst>
              <a:ext uri="{FF2B5EF4-FFF2-40B4-BE49-F238E27FC236}">
                <a16:creationId xmlns:a16="http://schemas.microsoft.com/office/drawing/2014/main" id="{465DE7AE-5945-4DD6-6012-C7E05FC4E21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161" y="1721955"/>
            <a:ext cx="1783080" cy="2057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চিরস্মরণীয় বেগম রোকেয়া সাখাওয়াত – শেয়ার বিজ">
            <a:extLst>
              <a:ext uri="{FF2B5EF4-FFF2-40B4-BE49-F238E27FC236}">
                <a16:creationId xmlns:a16="http://schemas.microsoft.com/office/drawing/2014/main" id="{209EDA50-58F6-3439-D2F8-AB85B83046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D4B05-FE91-8BAE-807E-3639D633EC02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773806" y="1721955"/>
            <a:ext cx="1783080" cy="2057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4B0B9-B8FE-3EF9-A03F-858A50452809}"/>
              </a:ext>
            </a:extLst>
          </p:cNvPr>
          <p:cNvSpPr txBox="1"/>
          <p:nvPr/>
        </p:nvSpPr>
        <p:spPr>
          <a:xfrm>
            <a:off x="1689567" y="4038600"/>
            <a:ext cx="6324600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যারা আছেন সামনে আজও</a:t>
            </a:r>
          </a:p>
          <a:p>
            <a:pPr algn="ctr"/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গুণী,জ্ঞানী,মনীষীরা</a:t>
            </a:r>
          </a:p>
          <a:p>
            <a:pPr algn="ctr"/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আমার দেশের সব মানুষের</a:t>
            </a:r>
          </a:p>
          <a:p>
            <a:pPr algn="ctr"/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এই বেদন বুঝুন তারা।</a:t>
            </a:r>
          </a:p>
        </p:txBody>
      </p:sp>
      <p:sp>
        <p:nvSpPr>
          <p:cNvPr id="9" name="Frame 8"/>
          <p:cNvSpPr/>
          <p:nvPr/>
        </p:nvSpPr>
        <p:spPr>
          <a:xfrm>
            <a:off x="190500" y="304800"/>
            <a:ext cx="8763000" cy="6248400"/>
          </a:xfrm>
          <a:prstGeom prst="frame">
            <a:avLst>
              <a:gd name="adj1" fmla="val 2470"/>
            </a:avLst>
          </a:prstGeom>
          <a:gradFill>
            <a:gsLst>
              <a:gs pos="22126">
                <a:schemeClr val="accent2">
                  <a:lumMod val="75000"/>
                </a:schemeClr>
              </a:gs>
              <a:gs pos="0">
                <a:srgbClr val="FFFF00"/>
              </a:gs>
              <a:gs pos="46000">
                <a:srgbClr val="00B050"/>
              </a:gs>
              <a:gs pos="83000">
                <a:schemeClr val="accent2">
                  <a:lumMod val="75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99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তারুন্য ভাবনা: ব্যক্তি ও রাষ্ট্রে মাতৃভাষার যথাযথ প্রয়োগ অত্যাবশ্যক –  dailypurbomoy.com">
            <a:extLst>
              <a:ext uri="{FF2B5EF4-FFF2-40B4-BE49-F238E27FC236}">
                <a16:creationId xmlns:a16="http://schemas.microsoft.com/office/drawing/2014/main" id="{4EDFA9C0-18CC-9E0A-3B66-FE0DB3FBDA90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566" y="1695489"/>
            <a:ext cx="3429750" cy="1968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131DBA-D125-35D6-20A8-D75FACE8EB9F}"/>
              </a:ext>
            </a:extLst>
          </p:cNvPr>
          <p:cNvSpPr txBox="1"/>
          <p:nvPr/>
        </p:nvSpPr>
        <p:spPr>
          <a:xfrm>
            <a:off x="2819400" y="766987"/>
            <a:ext cx="4058588" cy="6001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B8F089-10A1-14A3-91D4-9469BCD5E923}"/>
              </a:ext>
            </a:extLst>
          </p:cNvPr>
          <p:cNvSpPr txBox="1"/>
          <p:nvPr/>
        </p:nvSpPr>
        <p:spPr>
          <a:xfrm>
            <a:off x="2057400" y="4953000"/>
            <a:ext cx="521033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ভাষার তরে প্রাণ দিল যে</a:t>
            </a:r>
          </a:p>
          <a:p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           কত মায়ের কোলের ছেলে</a:t>
            </a:r>
          </a:p>
        </p:txBody>
      </p:sp>
      <p:pic>
        <p:nvPicPr>
          <p:cNvPr id="4" name="Picture 2" descr="Jononi art school - ভাষা আন্দোলনের আকাঁ ছবি। | Facebook">
            <a:extLst>
              <a:ext uri="{FF2B5EF4-FFF2-40B4-BE49-F238E27FC236}">
                <a16:creationId xmlns:a16="http://schemas.microsoft.com/office/drawing/2014/main" id="{D37CD154-AF06-B153-52F9-B255EF6A6D3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1225"/>
            <a:ext cx="3627870" cy="196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rame 5"/>
          <p:cNvSpPr/>
          <p:nvPr/>
        </p:nvSpPr>
        <p:spPr>
          <a:xfrm>
            <a:off x="190500" y="304800"/>
            <a:ext cx="8763000" cy="6248400"/>
          </a:xfrm>
          <a:prstGeom prst="frame">
            <a:avLst>
              <a:gd name="adj1" fmla="val 2470"/>
            </a:avLst>
          </a:prstGeom>
          <a:gradFill>
            <a:gsLst>
              <a:gs pos="22126">
                <a:schemeClr val="accent2">
                  <a:lumMod val="75000"/>
                </a:schemeClr>
              </a:gs>
              <a:gs pos="0">
                <a:srgbClr val="FFFF00"/>
              </a:gs>
              <a:gs pos="46000">
                <a:srgbClr val="00B050"/>
              </a:gs>
              <a:gs pos="83000">
                <a:schemeClr val="accent2">
                  <a:lumMod val="75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98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২১ শে ফেব্রুয়ারি স্ট্যাটাস, উক্তি, এসএমএস, রচনা, কবিতা, ছবি ২০২২">
            <a:extLst>
              <a:ext uri="{FF2B5EF4-FFF2-40B4-BE49-F238E27FC236}">
                <a16:creationId xmlns:a16="http://schemas.microsoft.com/office/drawing/2014/main" id="{A24DE98D-DB52-8197-808B-B9CE52DC4E4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685" y="1546758"/>
            <a:ext cx="3105658" cy="1683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4" descr="ভাষা আন্দোলনের হাতে আঁকা ছবি | শহীদ মিনার | Shohid Minar Drawing">
            <a:extLst>
              <a:ext uri="{FF2B5EF4-FFF2-40B4-BE49-F238E27FC236}">
                <a16:creationId xmlns:a16="http://schemas.microsoft.com/office/drawing/2014/main" id="{ADA15ABD-2BD8-4873-DA4B-D2AB8CF38CC2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2" y="1504598"/>
            <a:ext cx="3411654" cy="1627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C9249C-AA32-A9F8-59B4-C1E3220285A8}"/>
              </a:ext>
            </a:extLst>
          </p:cNvPr>
          <p:cNvSpPr txBox="1"/>
          <p:nvPr/>
        </p:nvSpPr>
        <p:spPr>
          <a:xfrm>
            <a:off x="2833391" y="625697"/>
            <a:ext cx="4058588" cy="6001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488FD7-E3F6-1AFB-DC42-72B752ED7A82}"/>
              </a:ext>
            </a:extLst>
          </p:cNvPr>
          <p:cNvSpPr txBox="1"/>
          <p:nvPr/>
        </p:nvSpPr>
        <p:spPr>
          <a:xfrm>
            <a:off x="1333499" y="3733800"/>
            <a:ext cx="6477001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তাদের রক্ত-পিছল পথে</a:t>
            </a:r>
          </a:p>
          <a:p>
            <a:pPr algn="ctr"/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        এবার যেন মুক্তি মেলে।</a:t>
            </a:r>
          </a:p>
          <a:p>
            <a:pPr algn="ctr"/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সহজ সরল বাংলা ভাষা</a:t>
            </a:r>
          </a:p>
          <a:p>
            <a:pPr algn="ctr"/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      সব মানষের মিটাক আশা।</a:t>
            </a:r>
          </a:p>
        </p:txBody>
      </p:sp>
      <p:sp>
        <p:nvSpPr>
          <p:cNvPr id="6" name="Frame 5"/>
          <p:cNvSpPr/>
          <p:nvPr/>
        </p:nvSpPr>
        <p:spPr>
          <a:xfrm>
            <a:off x="190500" y="304800"/>
            <a:ext cx="8763000" cy="6248400"/>
          </a:xfrm>
          <a:prstGeom prst="frame">
            <a:avLst>
              <a:gd name="adj1" fmla="val 2470"/>
            </a:avLst>
          </a:prstGeom>
          <a:gradFill>
            <a:gsLst>
              <a:gs pos="22126">
                <a:schemeClr val="accent2">
                  <a:lumMod val="75000"/>
                </a:schemeClr>
              </a:gs>
              <a:gs pos="0">
                <a:srgbClr val="FFFF00"/>
              </a:gs>
              <a:gs pos="46000">
                <a:srgbClr val="00B050"/>
              </a:gs>
              <a:gs pos="83000">
                <a:schemeClr val="accent2">
                  <a:lumMod val="75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066800" y="838200"/>
            <a:ext cx="6629400" cy="114299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download.png">
            <a:extLst>
              <a:ext uri="{FF2B5EF4-FFF2-40B4-BE49-F238E27FC236}">
                <a16:creationId xmlns:a16="http://schemas.microsoft.com/office/drawing/2014/main" id="{ADB6E154-D9AF-4EEF-8548-645C48BC3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09" y="2286000"/>
            <a:ext cx="5270511" cy="3581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172200" y="2057399"/>
            <a:ext cx="2468880" cy="3657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 দল, 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কোয়েল দল,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দল, 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পাঠাং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শটুকু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দলে পাঠ কর।</a:t>
            </a:r>
          </a:p>
        </p:txBody>
      </p:sp>
      <p:sp>
        <p:nvSpPr>
          <p:cNvPr id="7" name="Frame 6"/>
          <p:cNvSpPr/>
          <p:nvPr/>
        </p:nvSpPr>
        <p:spPr>
          <a:xfrm>
            <a:off x="228600" y="609600"/>
            <a:ext cx="8534400" cy="5943600"/>
          </a:xfrm>
          <a:prstGeom prst="frame">
            <a:avLst>
              <a:gd name="adj1" fmla="val 2470"/>
            </a:avLst>
          </a:prstGeom>
          <a:gradFill>
            <a:gsLst>
              <a:gs pos="22126">
                <a:schemeClr val="accent2">
                  <a:lumMod val="75000"/>
                </a:schemeClr>
              </a:gs>
              <a:gs pos="0">
                <a:srgbClr val="FFFF00"/>
              </a:gs>
              <a:gs pos="46000">
                <a:srgbClr val="00B050"/>
              </a:gs>
              <a:gs pos="83000">
                <a:schemeClr val="accent2">
                  <a:lumMod val="75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5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26F1208-E867-41CB-BA57-CCB74C169402}"/>
              </a:ext>
            </a:extLst>
          </p:cNvPr>
          <p:cNvSpPr/>
          <p:nvPr/>
        </p:nvSpPr>
        <p:spPr>
          <a:xfrm>
            <a:off x="228600" y="685800"/>
            <a:ext cx="8669427" cy="5791200"/>
          </a:xfrm>
          <a:prstGeom prst="frame">
            <a:avLst>
              <a:gd name="adj1" fmla="val 1832"/>
            </a:avLst>
          </a:prstGeom>
          <a:gradFill flip="none" rotWithShape="1">
            <a:gsLst>
              <a:gs pos="58000">
                <a:schemeClr val="accent4">
                  <a:lumMod val="94000"/>
                  <a:lumOff val="6000"/>
                  <a:alpha val="88000"/>
                </a:schemeClr>
              </a:gs>
              <a:gs pos="82000">
                <a:srgbClr val="00B050"/>
              </a:gs>
              <a:gs pos="1000">
                <a:schemeClr val="accent4"/>
              </a:gs>
              <a:gs pos="25000">
                <a:srgbClr val="00B050"/>
              </a:gs>
              <a:gs pos="100000">
                <a:schemeClr val="accent4"/>
              </a:gs>
            </a:gsLst>
            <a:lin ang="16200000" scaled="1"/>
            <a:tileRect/>
          </a:gradFill>
          <a:ln w="285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B04023-D05D-4D06-B679-FEAA50E0896D}"/>
              </a:ext>
            </a:extLst>
          </p:cNvPr>
          <p:cNvSpPr/>
          <p:nvPr/>
        </p:nvSpPr>
        <p:spPr>
          <a:xfrm>
            <a:off x="1812056" y="1053196"/>
            <a:ext cx="5519889" cy="7051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30D2B5-F7A3-40E6-A4CC-5E3E6DA93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5" y="1991296"/>
            <a:ext cx="8105335" cy="44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31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26F1208-E867-41CB-BA57-CCB74C169402}"/>
              </a:ext>
            </a:extLst>
          </p:cNvPr>
          <p:cNvSpPr/>
          <p:nvPr/>
        </p:nvSpPr>
        <p:spPr>
          <a:xfrm>
            <a:off x="152400" y="809897"/>
            <a:ext cx="8991600" cy="6048103"/>
          </a:xfrm>
          <a:prstGeom prst="frame">
            <a:avLst>
              <a:gd name="adj1" fmla="val 1832"/>
            </a:avLst>
          </a:prstGeom>
          <a:gradFill flip="none" rotWithShape="1">
            <a:gsLst>
              <a:gs pos="58000">
                <a:schemeClr val="accent4">
                  <a:lumMod val="94000"/>
                  <a:lumOff val="6000"/>
                  <a:alpha val="88000"/>
                </a:schemeClr>
              </a:gs>
              <a:gs pos="82000">
                <a:srgbClr val="00B050"/>
              </a:gs>
              <a:gs pos="1000">
                <a:schemeClr val="accent4"/>
              </a:gs>
              <a:gs pos="25000">
                <a:srgbClr val="00B050"/>
              </a:gs>
              <a:gs pos="100000">
                <a:schemeClr val="accent4"/>
              </a:gs>
            </a:gsLst>
            <a:lin ang="16200000" scaled="1"/>
            <a:tileRect/>
          </a:gradFill>
          <a:ln w="285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0906A9-B9AE-4C74-B906-DA35D7180689}"/>
              </a:ext>
            </a:extLst>
          </p:cNvPr>
          <p:cNvSpPr txBox="1"/>
          <p:nvPr/>
        </p:nvSpPr>
        <p:spPr>
          <a:xfrm>
            <a:off x="622131" y="1001729"/>
            <a:ext cx="7899739" cy="50783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27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7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7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7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7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7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7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27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7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7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27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7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েঙ্গে</a:t>
            </a:r>
            <a:r>
              <a:rPr lang="en-US" sz="27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7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27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7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7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7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7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7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7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7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7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7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E783B6-F721-431F-A76E-540EE7762884}"/>
              </a:ext>
            </a:extLst>
          </p:cNvPr>
          <p:cNvSpPr txBox="1"/>
          <p:nvPr/>
        </p:nvSpPr>
        <p:spPr>
          <a:xfrm>
            <a:off x="622131" y="1955004"/>
            <a:ext cx="1965256" cy="507831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জ্ঞানী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78A2CF-611C-45EE-8717-7A507C4EBCE4}"/>
              </a:ext>
            </a:extLst>
          </p:cNvPr>
          <p:cNvSpPr txBox="1"/>
          <p:nvPr/>
        </p:nvSpPr>
        <p:spPr>
          <a:xfrm>
            <a:off x="622131" y="3455302"/>
            <a:ext cx="1965256" cy="507831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2A485C-63E1-4773-A570-344412B94553}"/>
              </a:ext>
            </a:extLst>
          </p:cNvPr>
          <p:cNvSpPr txBox="1"/>
          <p:nvPr/>
        </p:nvSpPr>
        <p:spPr>
          <a:xfrm>
            <a:off x="622131" y="4791622"/>
            <a:ext cx="1965256" cy="507831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সহ্য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C9C39E-5EDF-4999-9DAA-01CA1F240C2F}"/>
              </a:ext>
            </a:extLst>
          </p:cNvPr>
          <p:cNvSpPr txBox="1"/>
          <p:nvPr/>
        </p:nvSpPr>
        <p:spPr>
          <a:xfrm>
            <a:off x="7234675" y="1951878"/>
            <a:ext cx="1677569" cy="76944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FD3087-C98A-4734-923A-9DC7D838A5D8}"/>
              </a:ext>
            </a:extLst>
          </p:cNvPr>
          <p:cNvSpPr txBox="1"/>
          <p:nvPr/>
        </p:nvSpPr>
        <p:spPr>
          <a:xfrm>
            <a:off x="7234675" y="3347749"/>
            <a:ext cx="1677569" cy="76944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7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088C82-28C7-4EF8-BB3E-1CE18E4F5CA4}"/>
              </a:ext>
            </a:extLst>
          </p:cNvPr>
          <p:cNvSpPr txBox="1"/>
          <p:nvPr/>
        </p:nvSpPr>
        <p:spPr>
          <a:xfrm>
            <a:off x="7234675" y="4898773"/>
            <a:ext cx="1677572" cy="76944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7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AA5ECD-711D-4F41-807C-34E3C97F96B7}"/>
              </a:ext>
            </a:extLst>
          </p:cNvPr>
          <p:cNvSpPr txBox="1"/>
          <p:nvPr/>
        </p:nvSpPr>
        <p:spPr>
          <a:xfrm>
            <a:off x="2928260" y="3429001"/>
            <a:ext cx="753960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6C6B68-895E-4F67-B311-89933FB5739D}"/>
              </a:ext>
            </a:extLst>
          </p:cNvPr>
          <p:cNvSpPr txBox="1"/>
          <p:nvPr/>
        </p:nvSpPr>
        <p:spPr>
          <a:xfrm>
            <a:off x="2928259" y="4898773"/>
            <a:ext cx="753961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FA36FB-DD1F-484E-94DA-390067581CB7}"/>
              </a:ext>
            </a:extLst>
          </p:cNvPr>
          <p:cNvSpPr txBox="1"/>
          <p:nvPr/>
        </p:nvSpPr>
        <p:spPr>
          <a:xfrm>
            <a:off x="2928260" y="1955005"/>
            <a:ext cx="753960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03318A-FAA6-48CD-B63B-ABE9E1291F1C}"/>
              </a:ext>
            </a:extLst>
          </p:cNvPr>
          <p:cNvSpPr txBox="1"/>
          <p:nvPr/>
        </p:nvSpPr>
        <p:spPr>
          <a:xfrm>
            <a:off x="5422401" y="1965412"/>
            <a:ext cx="1297624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85A91D-0562-482A-8CCB-43EECAD921BB}"/>
              </a:ext>
            </a:extLst>
          </p:cNvPr>
          <p:cNvSpPr txBox="1"/>
          <p:nvPr/>
        </p:nvSpPr>
        <p:spPr>
          <a:xfrm>
            <a:off x="5426054" y="3346135"/>
            <a:ext cx="1297625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6D6AF9-EC35-46F6-9B0A-06F910845460}"/>
              </a:ext>
            </a:extLst>
          </p:cNvPr>
          <p:cNvSpPr txBox="1"/>
          <p:nvPr/>
        </p:nvSpPr>
        <p:spPr>
          <a:xfrm>
            <a:off x="5422402" y="4868900"/>
            <a:ext cx="1301277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27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r>
              <a:rPr lang="en-US" sz="2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EFCB4B-AEDE-4EE0-B400-340CBC45FB81}"/>
              </a:ext>
            </a:extLst>
          </p:cNvPr>
          <p:cNvSpPr txBox="1"/>
          <p:nvPr/>
        </p:nvSpPr>
        <p:spPr>
          <a:xfrm>
            <a:off x="4255184" y="1955003"/>
            <a:ext cx="753960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0BB8C9-F72E-44E2-A8D4-24A6DF8B6EF3}"/>
              </a:ext>
            </a:extLst>
          </p:cNvPr>
          <p:cNvSpPr txBox="1"/>
          <p:nvPr/>
        </p:nvSpPr>
        <p:spPr>
          <a:xfrm>
            <a:off x="4255561" y="3412445"/>
            <a:ext cx="753960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8D7B9C-A356-42A8-8DCD-54A041F20945}"/>
              </a:ext>
            </a:extLst>
          </p:cNvPr>
          <p:cNvSpPr txBox="1"/>
          <p:nvPr/>
        </p:nvSpPr>
        <p:spPr>
          <a:xfrm>
            <a:off x="4255184" y="4868899"/>
            <a:ext cx="753960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FDC254CA-4131-4565-979D-5E0722D67E50}"/>
              </a:ext>
            </a:extLst>
          </p:cNvPr>
          <p:cNvSpPr/>
          <p:nvPr/>
        </p:nvSpPr>
        <p:spPr>
          <a:xfrm>
            <a:off x="3798277" y="2036384"/>
            <a:ext cx="379828" cy="28742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01F49F3-C144-4BDB-A7EF-BD859332D847}"/>
              </a:ext>
            </a:extLst>
          </p:cNvPr>
          <p:cNvSpPr/>
          <p:nvPr/>
        </p:nvSpPr>
        <p:spPr>
          <a:xfrm>
            <a:off x="3828684" y="3484623"/>
            <a:ext cx="379828" cy="28742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46DC0DF8-29CF-423C-8A45-8BB32277F0E3}"/>
              </a:ext>
            </a:extLst>
          </p:cNvPr>
          <p:cNvSpPr/>
          <p:nvPr/>
        </p:nvSpPr>
        <p:spPr>
          <a:xfrm>
            <a:off x="3828768" y="4997435"/>
            <a:ext cx="379828" cy="28742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Plus Sign 4">
            <a:extLst>
              <a:ext uri="{FF2B5EF4-FFF2-40B4-BE49-F238E27FC236}">
                <a16:creationId xmlns:a16="http://schemas.microsoft.com/office/drawing/2014/main" id="{D6D78A9D-8F26-44E3-A9B5-5C8E6E647097}"/>
              </a:ext>
            </a:extLst>
          </p:cNvPr>
          <p:cNvSpPr/>
          <p:nvPr/>
        </p:nvSpPr>
        <p:spPr>
          <a:xfrm>
            <a:off x="5117123" y="2036384"/>
            <a:ext cx="305279" cy="346067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Plus Sign 28">
            <a:extLst>
              <a:ext uri="{FF2B5EF4-FFF2-40B4-BE49-F238E27FC236}">
                <a16:creationId xmlns:a16="http://schemas.microsoft.com/office/drawing/2014/main" id="{ECD156D3-A5E3-4D6C-BCAB-0B3531BC1AC2}"/>
              </a:ext>
            </a:extLst>
          </p:cNvPr>
          <p:cNvSpPr/>
          <p:nvPr/>
        </p:nvSpPr>
        <p:spPr>
          <a:xfrm>
            <a:off x="5064730" y="3455301"/>
            <a:ext cx="305279" cy="346067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Plus Sign 29">
            <a:extLst>
              <a:ext uri="{FF2B5EF4-FFF2-40B4-BE49-F238E27FC236}">
                <a16:creationId xmlns:a16="http://schemas.microsoft.com/office/drawing/2014/main" id="{4F099259-2F35-48C3-9933-A4D5A37912F3}"/>
              </a:ext>
            </a:extLst>
          </p:cNvPr>
          <p:cNvSpPr/>
          <p:nvPr/>
        </p:nvSpPr>
        <p:spPr>
          <a:xfrm>
            <a:off x="5064730" y="4968113"/>
            <a:ext cx="305279" cy="346067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2212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" grpId="0" animBg="1"/>
      <p:bldP spid="27" grpId="0" animBg="1"/>
      <p:bldP spid="28" grpId="0" animBg="1"/>
      <p:bldP spid="5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0"/>
          <p:cNvSpPr/>
          <p:nvPr/>
        </p:nvSpPr>
        <p:spPr>
          <a:xfrm>
            <a:off x="609600" y="2518378"/>
            <a:ext cx="594360" cy="3786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581025" y="5285370"/>
            <a:ext cx="622935" cy="3854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609600" y="4513281"/>
            <a:ext cx="594360" cy="4438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581025" y="3821678"/>
            <a:ext cx="594360" cy="35241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2A485C-63E1-4773-A570-344412B94553}"/>
              </a:ext>
            </a:extLst>
          </p:cNvPr>
          <p:cNvSpPr txBox="1"/>
          <p:nvPr/>
        </p:nvSpPr>
        <p:spPr>
          <a:xfrm>
            <a:off x="1238076" y="5154940"/>
            <a:ext cx="819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জিনিসপত্র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5385" y="2481448"/>
            <a:ext cx="7816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াষাতে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1505" y="4436516"/>
            <a:ext cx="7559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াষাকে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581025" y="3076728"/>
            <a:ext cx="594360" cy="3786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1238075" y="3723201"/>
            <a:ext cx="5243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জ্ঞান আ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8075" y="3076761"/>
            <a:ext cx="683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খ) </a:t>
            </a:r>
            <a:r>
              <a:rPr lang="en-US" sz="3200" b="1" dirty="0" smtClean="0"/>
              <a:t>কবিতাটি কে </a:t>
            </a:r>
            <a:r>
              <a:rPr lang="en-US" sz="3200" b="1" dirty="0" err="1" smtClean="0"/>
              <a:t>লিখেছেন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426F1208-E867-41CB-BA57-CCB74C169402}"/>
              </a:ext>
            </a:extLst>
          </p:cNvPr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832"/>
            </a:avLst>
          </a:prstGeom>
          <a:gradFill flip="none" rotWithShape="1">
            <a:gsLst>
              <a:gs pos="58000">
                <a:schemeClr val="accent4">
                  <a:lumMod val="94000"/>
                  <a:lumOff val="6000"/>
                  <a:alpha val="88000"/>
                </a:schemeClr>
              </a:gs>
              <a:gs pos="82000">
                <a:srgbClr val="00B050"/>
              </a:gs>
              <a:gs pos="1000">
                <a:schemeClr val="accent4"/>
              </a:gs>
              <a:gs pos="25000">
                <a:srgbClr val="00B050"/>
              </a:gs>
              <a:gs pos="100000">
                <a:schemeClr val="accent4"/>
              </a:gs>
            </a:gsLst>
            <a:lin ang="16200000" scaled="1"/>
            <a:tileRect/>
          </a:gradFill>
          <a:ln w="285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lowchart: Direct Access Storage 21"/>
          <p:cNvSpPr/>
          <p:nvPr/>
        </p:nvSpPr>
        <p:spPr>
          <a:xfrm>
            <a:off x="990600" y="945902"/>
            <a:ext cx="6484620" cy="760566"/>
          </a:xfrm>
          <a:prstGeom prst="flowChartMagneticDrum">
            <a:avLst/>
          </a:prstGeom>
          <a:noFill/>
          <a:ln w="762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প্রশ্নোত্তরে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আলোচনা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0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/>
      <p:bldP spid="2" grpId="0"/>
      <p:bldP spid="3" grpId="0"/>
      <p:bldP spid="20" grpId="0" animBg="1"/>
      <p:bldP spid="4" grpId="0"/>
      <p:bldP spid="5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>
          <a:xfrm>
            <a:off x="219065" y="152400"/>
            <a:ext cx="8772535" cy="647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528809"/>
            <a:ext cx="5459322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322" y="1920880"/>
            <a:ext cx="2922677" cy="3783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Snip Diagonal Corner Rectangle 9"/>
          <p:cNvSpPr/>
          <p:nvPr/>
        </p:nvSpPr>
        <p:spPr>
          <a:xfrm>
            <a:off x="381000" y="1920880"/>
            <a:ext cx="5334000" cy="3565520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মোঃশফিউল আলম</a:t>
            </a:r>
          </a:p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বাজিতখিলা সরকারি প্রাথমিক বিদ্যালয়।  </a:t>
            </a:r>
          </a:p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শেরপুর সদর,শেরপুর।</a:t>
            </a:r>
          </a:p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Mobile no.  01721082430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42549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6A798C-2410-FCF8-FDF7-189DC0473B70}"/>
              </a:ext>
            </a:extLst>
          </p:cNvPr>
          <p:cNvSpPr txBox="1"/>
          <p:nvPr/>
        </p:nvSpPr>
        <p:spPr>
          <a:xfrm>
            <a:off x="3280035" y="667422"/>
            <a:ext cx="25839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মূল্যায়ন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949018-FB62-3C6B-605F-8BCC69E2FDBC}"/>
              </a:ext>
            </a:extLst>
          </p:cNvPr>
          <p:cNvSpPr txBox="1"/>
          <p:nvPr/>
        </p:nvSpPr>
        <p:spPr>
          <a:xfrm>
            <a:off x="742014" y="1936542"/>
            <a:ext cx="3327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প্রশ্নুলোর উত্তর দাও</a:t>
            </a:r>
            <a:r>
              <a:rPr lang="en-US" sz="3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9231F7-2E3C-56E4-7B1C-15C650CD6119}"/>
              </a:ext>
            </a:extLst>
          </p:cNvPr>
          <p:cNvSpPr txBox="1"/>
          <p:nvPr/>
        </p:nvSpPr>
        <p:spPr>
          <a:xfrm>
            <a:off x="742014" y="2687406"/>
            <a:ext cx="69541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১) আমরা যে কবিতাটি পড়লাম তার নাম কী?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C3994-E6C4-2D49-E0D7-487C7C34F4C1}"/>
              </a:ext>
            </a:extLst>
          </p:cNvPr>
          <p:cNvSpPr txBox="1"/>
          <p:nvPr/>
        </p:nvSpPr>
        <p:spPr>
          <a:xfrm>
            <a:off x="742014" y="3091558"/>
            <a:ext cx="66987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২) মোদের বাংলা ভাষা কবিতাটি কে লিখেছেন?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BB71A8-D244-D41C-CE71-98DC16AB14AE}"/>
              </a:ext>
            </a:extLst>
          </p:cNvPr>
          <p:cNvSpPr txBox="1"/>
          <p:nvPr/>
        </p:nvSpPr>
        <p:spPr>
          <a:xfrm>
            <a:off x="710157" y="3546037"/>
            <a:ext cx="3563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৩) কবিতাটি কী নিয়ে লেখা?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9DA6D-63D6-B468-3BB9-BEF7B4E73FD0}"/>
              </a:ext>
            </a:extLst>
          </p:cNvPr>
          <p:cNvSpPr txBox="1"/>
          <p:nvPr/>
        </p:nvSpPr>
        <p:spPr>
          <a:xfrm>
            <a:off x="742014" y="3950189"/>
            <a:ext cx="81040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৪) বাংলাদেশে ‘কামার কুমার জেলে চাষা’কোন ভাষাতে কথা বলেন?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C0ED68-8A92-211F-4AAA-3BA287EC0C0C}"/>
              </a:ext>
            </a:extLst>
          </p:cNvPr>
          <p:cNvSpPr txBox="1"/>
          <p:nvPr/>
        </p:nvSpPr>
        <p:spPr>
          <a:xfrm>
            <a:off x="742014" y="4380583"/>
            <a:ext cx="67530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৫) বাংলা ভাষাকে সহজ সরল ভাষা বলা হয়েছে কেন?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426F1208-E867-41CB-BA57-CCB74C169402}"/>
              </a:ext>
            </a:extLst>
          </p:cNvPr>
          <p:cNvSpPr/>
          <p:nvPr/>
        </p:nvSpPr>
        <p:spPr>
          <a:xfrm>
            <a:off x="304800" y="457200"/>
            <a:ext cx="8541274" cy="5715000"/>
          </a:xfrm>
          <a:prstGeom prst="frame">
            <a:avLst>
              <a:gd name="adj1" fmla="val 1832"/>
            </a:avLst>
          </a:prstGeom>
          <a:gradFill flip="none" rotWithShape="1">
            <a:gsLst>
              <a:gs pos="58000">
                <a:schemeClr val="accent4">
                  <a:lumMod val="94000"/>
                  <a:lumOff val="6000"/>
                  <a:alpha val="88000"/>
                </a:schemeClr>
              </a:gs>
              <a:gs pos="82000">
                <a:srgbClr val="00B050"/>
              </a:gs>
              <a:gs pos="1000">
                <a:schemeClr val="accent4"/>
              </a:gs>
              <a:gs pos="25000">
                <a:srgbClr val="00B050"/>
              </a:gs>
              <a:gs pos="100000">
                <a:schemeClr val="accent4"/>
              </a:gs>
            </a:gsLst>
            <a:lin ang="16200000" scaled="1"/>
            <a:tileRect/>
          </a:gradFill>
          <a:ln w="285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68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457200"/>
            <a:ext cx="8686799" cy="5943600"/>
            <a:chOff x="0" y="0"/>
            <a:chExt cx="12191999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1999" cy="6858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1450" y="142874"/>
              <a:ext cx="11801475" cy="657225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10" y="945764"/>
            <a:ext cx="4736507" cy="31552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27968" y="1669294"/>
            <a:ext cx="3221118" cy="85408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bn-BD" sz="4950" b="1" dirty="0">
                <a:ln>
                  <a:prstDash val="sysDash"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bn-BD" sz="3000" b="1" dirty="0">
                <a:ln>
                  <a:prstDash val="sysDash"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b="1" dirty="0">
              <a:ln>
                <a:prstDash val="sysDash"/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B04023-D05D-4D06-B679-FEAA50E0896D}"/>
              </a:ext>
            </a:extLst>
          </p:cNvPr>
          <p:cNvSpPr/>
          <p:nvPr/>
        </p:nvSpPr>
        <p:spPr>
          <a:xfrm>
            <a:off x="668383" y="4567467"/>
            <a:ext cx="8073509" cy="14103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পর্কে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04820236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irect Access Storage 3"/>
          <p:cNvSpPr/>
          <p:nvPr/>
        </p:nvSpPr>
        <p:spPr>
          <a:xfrm>
            <a:off x="533400" y="853417"/>
            <a:ext cx="6996630" cy="1000274"/>
          </a:xfrm>
          <a:prstGeom prst="flowChartMagneticDrum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95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95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95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5980579" cy="37819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158" y="2531128"/>
            <a:ext cx="4970645" cy="356039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426F1208-E867-41CB-BA57-CCB74C169402}"/>
              </a:ext>
            </a:extLst>
          </p:cNvPr>
          <p:cNvSpPr/>
          <p:nvPr/>
        </p:nvSpPr>
        <p:spPr>
          <a:xfrm>
            <a:off x="304800" y="304800"/>
            <a:ext cx="8610600" cy="6248400"/>
          </a:xfrm>
          <a:prstGeom prst="frame">
            <a:avLst>
              <a:gd name="adj1" fmla="val 1832"/>
            </a:avLst>
          </a:prstGeom>
          <a:gradFill flip="none" rotWithShape="1">
            <a:gsLst>
              <a:gs pos="58000">
                <a:schemeClr val="accent4">
                  <a:lumMod val="94000"/>
                  <a:lumOff val="6000"/>
                  <a:alpha val="88000"/>
                </a:schemeClr>
              </a:gs>
              <a:gs pos="82000">
                <a:srgbClr val="00B050"/>
              </a:gs>
              <a:gs pos="1000">
                <a:schemeClr val="accent4"/>
              </a:gs>
              <a:gs pos="25000">
                <a:srgbClr val="00B050"/>
              </a:gs>
              <a:gs pos="100000">
                <a:schemeClr val="accent4"/>
              </a:gs>
            </a:gsLst>
            <a:lin ang="16200000" scaled="1"/>
            <a:tileRect/>
          </a:gradFill>
          <a:ln w="285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295" y="855506"/>
            <a:ext cx="342870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5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AU" sz="5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426F1208-E867-41CB-BA57-CCB74C169402}"/>
              </a:ext>
            </a:extLst>
          </p:cNvPr>
          <p:cNvSpPr/>
          <p:nvPr/>
        </p:nvSpPr>
        <p:spPr>
          <a:xfrm>
            <a:off x="304800" y="304800"/>
            <a:ext cx="8458200" cy="6248400"/>
          </a:xfrm>
          <a:prstGeom prst="frame">
            <a:avLst>
              <a:gd name="adj1" fmla="val 1832"/>
            </a:avLst>
          </a:prstGeom>
          <a:gradFill flip="none" rotWithShape="1">
            <a:gsLst>
              <a:gs pos="58000">
                <a:schemeClr val="accent4">
                  <a:lumMod val="94000"/>
                  <a:lumOff val="6000"/>
                  <a:alpha val="88000"/>
                </a:schemeClr>
              </a:gs>
              <a:gs pos="82000">
                <a:srgbClr val="00B050"/>
              </a:gs>
              <a:gs pos="1000">
                <a:schemeClr val="accent4"/>
              </a:gs>
              <a:gs pos="25000">
                <a:srgbClr val="00B050"/>
              </a:gs>
              <a:gs pos="100000">
                <a:schemeClr val="accent4"/>
              </a:gs>
            </a:gsLst>
            <a:lin ang="16200000" scaled="1"/>
            <a:tileRect/>
          </a:gradFill>
          <a:ln w="285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529" y="228600"/>
            <a:ext cx="1332185" cy="990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" y="315686"/>
            <a:ext cx="1332185" cy="990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68BA18-423D-5B7E-F510-EE8711E7DA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681" y="1981200"/>
            <a:ext cx="3247066" cy="42921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5108E7-D540-A549-B343-3235250324A5}"/>
              </a:ext>
            </a:extLst>
          </p:cNvPr>
          <p:cNvSpPr txBox="1"/>
          <p:nvPr/>
        </p:nvSpPr>
        <p:spPr>
          <a:xfrm>
            <a:off x="836109" y="2853009"/>
            <a:ext cx="3462728" cy="3416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৪৫মিনিট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০২/০২/২০২৩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C1FAE2-93D4-1E4F-CCF4-D3DF672A3A0F}"/>
              </a:ext>
            </a:extLst>
          </p:cNvPr>
          <p:cNvSpPr txBox="1"/>
          <p:nvPr/>
        </p:nvSpPr>
        <p:spPr>
          <a:xfrm>
            <a:off x="881596" y="4238004"/>
            <a:ext cx="3124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মোদের বাংলা ভাষা</a:t>
            </a:r>
          </a:p>
        </p:txBody>
      </p:sp>
    </p:spTree>
    <p:extLst>
      <p:ext uri="{BB962C8B-B14F-4D97-AF65-F5344CB8AC3E}">
        <p14:creationId xmlns:p14="http://schemas.microsoft.com/office/powerpoint/2010/main" val="400115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1D8986-6E38-28D1-0764-681605AEDAA9}"/>
              </a:ext>
            </a:extLst>
          </p:cNvPr>
          <p:cNvSpPr/>
          <p:nvPr/>
        </p:nvSpPr>
        <p:spPr>
          <a:xfrm>
            <a:off x="2590800" y="615111"/>
            <a:ext cx="3505200" cy="62958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FFC293-8228-5B31-46EA-B2E0269D1D98}"/>
              </a:ext>
            </a:extLst>
          </p:cNvPr>
          <p:cNvSpPr txBox="1"/>
          <p:nvPr/>
        </p:nvSpPr>
        <p:spPr>
          <a:xfrm>
            <a:off x="1478405" y="1390108"/>
            <a:ext cx="5994193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যা জানতে পারবে……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C2D43E79-9907-7C1E-BE55-83216B4DBF4D}"/>
              </a:ext>
            </a:extLst>
          </p:cNvPr>
          <p:cNvSpPr/>
          <p:nvPr/>
        </p:nvSpPr>
        <p:spPr>
          <a:xfrm>
            <a:off x="297930" y="2406002"/>
            <a:ext cx="1180475" cy="524898"/>
          </a:xfrm>
          <a:prstGeom prst="homePlate">
            <a:avLst/>
          </a:prstGeom>
          <a:solidFill>
            <a:srgbClr val="FF0000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70DBC2-73A3-8DFD-E5AD-49659C1DDAB7}"/>
              </a:ext>
            </a:extLst>
          </p:cNvPr>
          <p:cNvSpPr txBox="1"/>
          <p:nvPr/>
        </p:nvSpPr>
        <p:spPr>
          <a:xfrm>
            <a:off x="1478405" y="2163216"/>
            <a:ext cx="6942320" cy="1015663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১.১.১ যুক্তব্যঞ্জন সহযোগে গঠিত শব্দ শুনে বুঝতে পারবে।</a:t>
            </a:r>
          </a:p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২.১.৩ কবিতা শুনে মূলভাব বুঝতে পারবে।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4DCD8E3-EE78-9462-281B-9256A5D8B372}"/>
              </a:ext>
            </a:extLst>
          </p:cNvPr>
          <p:cNvSpPr/>
          <p:nvPr/>
        </p:nvSpPr>
        <p:spPr>
          <a:xfrm>
            <a:off x="297930" y="3630437"/>
            <a:ext cx="1302270" cy="749116"/>
          </a:xfrm>
          <a:prstGeom prst="homePlate">
            <a:avLst/>
          </a:prstGeom>
          <a:solidFill>
            <a:srgbClr val="FFFF00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905887-2302-866E-1CB1-ADD6C1569720}"/>
              </a:ext>
            </a:extLst>
          </p:cNvPr>
          <p:cNvSpPr txBox="1"/>
          <p:nvPr/>
        </p:nvSpPr>
        <p:spPr>
          <a:xfrm>
            <a:off x="1486650" y="3250042"/>
            <a:ext cx="6942320" cy="1431161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সহযোগে তৈরি শব্দ স্পষ্ট ও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২.২.২ কবিতার মূলভাব বলতে পারবে।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352DED25-0CFA-E400-4619-4BA09BE3B84C}"/>
              </a:ext>
            </a:extLst>
          </p:cNvPr>
          <p:cNvSpPr/>
          <p:nvPr/>
        </p:nvSpPr>
        <p:spPr>
          <a:xfrm>
            <a:off x="297930" y="4838666"/>
            <a:ext cx="1180475" cy="676684"/>
          </a:xfrm>
          <a:prstGeom prst="homePlate">
            <a:avLst/>
          </a:prstGeom>
          <a:solidFill>
            <a:srgbClr val="FF0000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পড়াঃ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4E41FF-572B-39E6-51B0-4DF2E965DA83}"/>
              </a:ext>
            </a:extLst>
          </p:cNvPr>
          <p:cNvSpPr txBox="1"/>
          <p:nvPr/>
        </p:nvSpPr>
        <p:spPr>
          <a:xfrm>
            <a:off x="1486650" y="4712774"/>
            <a:ext cx="6942320" cy="147732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সংবলিত শব্দ পড়তে পারবে।</a:t>
            </a:r>
          </a:p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২.২.২ বই দেখে সঠিক ছন্দে,স্বরভঙ্গিতে, প্রমিত উচ্চারণে, স্বাভবিক গতিতে কবিতা আবৃত্তি করতে পারবে।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426F1208-E867-41CB-BA57-CCB74C169402}"/>
              </a:ext>
            </a:extLst>
          </p:cNvPr>
          <p:cNvSpPr/>
          <p:nvPr/>
        </p:nvSpPr>
        <p:spPr>
          <a:xfrm>
            <a:off x="297930" y="304800"/>
            <a:ext cx="8617470" cy="6248400"/>
          </a:xfrm>
          <a:prstGeom prst="frame">
            <a:avLst>
              <a:gd name="adj1" fmla="val 1832"/>
            </a:avLst>
          </a:prstGeom>
          <a:gradFill flip="none" rotWithShape="1">
            <a:gsLst>
              <a:gs pos="58000">
                <a:schemeClr val="accent4">
                  <a:lumMod val="94000"/>
                  <a:lumOff val="6000"/>
                  <a:alpha val="88000"/>
                </a:schemeClr>
              </a:gs>
              <a:gs pos="82000">
                <a:srgbClr val="00B050"/>
              </a:gs>
              <a:gs pos="1000">
                <a:schemeClr val="accent4"/>
              </a:gs>
              <a:gs pos="25000">
                <a:srgbClr val="00B050"/>
              </a:gs>
              <a:gs pos="100000">
                <a:schemeClr val="accent4"/>
              </a:gs>
            </a:gsLst>
            <a:lin ang="16200000" scaled="1"/>
            <a:tileRect/>
          </a:gradFill>
          <a:ln w="285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15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26F1208-E867-41CB-BA57-CCB74C169402}"/>
              </a:ext>
            </a:extLst>
          </p:cNvPr>
          <p:cNvSpPr/>
          <p:nvPr/>
        </p:nvSpPr>
        <p:spPr>
          <a:xfrm>
            <a:off x="228600" y="228600"/>
            <a:ext cx="8686800" cy="6418678"/>
          </a:xfrm>
          <a:prstGeom prst="frame">
            <a:avLst>
              <a:gd name="adj1" fmla="val 1832"/>
            </a:avLst>
          </a:prstGeom>
          <a:gradFill flip="none" rotWithShape="1">
            <a:gsLst>
              <a:gs pos="58000">
                <a:schemeClr val="accent4">
                  <a:lumMod val="94000"/>
                  <a:lumOff val="6000"/>
                  <a:alpha val="88000"/>
                </a:schemeClr>
              </a:gs>
              <a:gs pos="82000">
                <a:srgbClr val="00B050"/>
              </a:gs>
              <a:gs pos="1000">
                <a:schemeClr val="accent4"/>
              </a:gs>
              <a:gs pos="25000">
                <a:srgbClr val="00B050"/>
              </a:gs>
              <a:gs pos="100000">
                <a:schemeClr val="accent4"/>
              </a:gs>
            </a:gsLst>
            <a:lin ang="16200000" scaled="1"/>
            <a:tileRect/>
          </a:gradFill>
          <a:ln w="285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F86F0-91ED-43B8-9319-EC7C41CC6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2" y="1716891"/>
            <a:ext cx="7750628" cy="36663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AAC66C-72AA-406A-A6F4-9666338EBABD}"/>
              </a:ext>
            </a:extLst>
          </p:cNvPr>
          <p:cNvSpPr txBox="1"/>
          <p:nvPr/>
        </p:nvSpPr>
        <p:spPr>
          <a:xfrm>
            <a:off x="1332914" y="420266"/>
            <a:ext cx="64781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480E85-F595-4AED-A115-EFB0826B7BC8}"/>
              </a:ext>
            </a:extLst>
          </p:cNvPr>
          <p:cNvSpPr txBox="1"/>
          <p:nvPr/>
        </p:nvSpPr>
        <p:spPr>
          <a:xfrm>
            <a:off x="1635370" y="5383252"/>
            <a:ext cx="575603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ুঝলে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CB9D43-A5A8-4BBB-BAD4-8D560D505203}"/>
              </a:ext>
            </a:extLst>
          </p:cNvPr>
          <p:cNvCxnSpPr>
            <a:cxnSpLocks/>
          </p:cNvCxnSpPr>
          <p:nvPr/>
        </p:nvCxnSpPr>
        <p:spPr>
          <a:xfrm>
            <a:off x="2120705" y="3294478"/>
            <a:ext cx="2996419" cy="1962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3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258E775-6343-8FD9-8B4B-9145586E01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810829"/>
              </p:ext>
            </p:extLst>
          </p:nvPr>
        </p:nvGraphicFramePr>
        <p:xfrm>
          <a:off x="3048000" y="1524000"/>
          <a:ext cx="1960296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ackager Shell Object" showAsIcon="1" r:id="rId3" imgW="914570" imgH="771690" progId="Package">
                  <p:embed/>
                </p:oleObj>
              </mc:Choice>
              <mc:Fallback>
                <p:oleObj name="Packager Shell Object" showAsIcon="1" r:id="rId3" imgW="914570" imgH="77169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258E775-6343-8FD9-8B4B-9145586E01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0" y="1524000"/>
                        <a:ext cx="1960296" cy="1600200"/>
                      </a:xfrm>
                      <a:prstGeom prst="rect">
                        <a:avLst/>
                      </a:prstGeom>
                      <a:blipFill>
                        <a:blip r:embed="rId5"/>
                        <a:tile tx="0" ty="0" sx="100000" sy="100000" flip="none" algn="tl"/>
                      </a:blipFill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974EBCD-CC90-48E7-73C1-64E9E2848C08}"/>
              </a:ext>
            </a:extLst>
          </p:cNvPr>
          <p:cNvSpPr txBox="1"/>
          <p:nvPr/>
        </p:nvSpPr>
        <p:spPr>
          <a:xfrm>
            <a:off x="1742445" y="491670"/>
            <a:ext cx="48146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আমরা একটি ভিডিও দেখি।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3FAD70-1E7F-A422-5D67-F80EF0C99246}"/>
              </a:ext>
            </a:extLst>
          </p:cNvPr>
          <p:cNvSpPr txBox="1"/>
          <p:nvPr/>
        </p:nvSpPr>
        <p:spPr>
          <a:xfrm>
            <a:off x="647700" y="4572000"/>
            <a:ext cx="79248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দেখে তোমরা কী অনুমান করছো,আমাদের আজকের পাঠ কী হতে পারে?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26F1208-E867-41CB-BA57-CCB74C169402}"/>
              </a:ext>
            </a:extLst>
          </p:cNvPr>
          <p:cNvSpPr/>
          <p:nvPr/>
        </p:nvSpPr>
        <p:spPr>
          <a:xfrm>
            <a:off x="304800" y="304800"/>
            <a:ext cx="8610600" cy="6248400"/>
          </a:xfrm>
          <a:prstGeom prst="frame">
            <a:avLst>
              <a:gd name="adj1" fmla="val 1832"/>
            </a:avLst>
          </a:prstGeom>
          <a:gradFill flip="none" rotWithShape="1">
            <a:gsLst>
              <a:gs pos="58000">
                <a:schemeClr val="accent4">
                  <a:lumMod val="94000"/>
                  <a:lumOff val="6000"/>
                  <a:alpha val="88000"/>
                </a:schemeClr>
              </a:gs>
              <a:gs pos="82000">
                <a:srgbClr val="00B050"/>
              </a:gs>
              <a:gs pos="1000">
                <a:schemeClr val="accent4"/>
              </a:gs>
              <a:gs pos="25000">
                <a:srgbClr val="00B050"/>
              </a:gs>
              <a:gs pos="100000">
                <a:schemeClr val="accent4"/>
              </a:gs>
            </a:gsLst>
            <a:lin ang="16200000" scaled="1"/>
            <a:tileRect/>
          </a:gradFill>
          <a:ln w="285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3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whiteboard frame school seminar presentation class green background  illustration Stock Photo - Alamy">
            <a:extLst>
              <a:ext uri="{FF2B5EF4-FFF2-40B4-BE49-F238E27FC236}">
                <a16:creationId xmlns:a16="http://schemas.microsoft.com/office/drawing/2014/main" id="{71845FA5-F684-4E24-3FF7-9A54A0EC3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6" b="100000" l="0" r="100000">
                        <a14:backgroundMark x1="4344" y1="73669" x2="4344" y2="73669"/>
                        <a14:backgroundMark x1="5347" y1="71655" x2="5347" y2="71655"/>
                        <a14:backgroundMark x1="6349" y1="70072" x2="7352" y2="69856"/>
                        <a14:backgroundMark x1="8855" y1="68345" x2="9858" y2="68058"/>
                        <a14:backgroundMark x1="10443" y1="67554" x2="10443" y2="67554"/>
                        <a14:backgroundMark x1="10944" y1="67554" x2="11947" y2="67554"/>
                        <a14:backgroundMark x1="14954" y1="66259" x2="16207" y2="66259"/>
                        <a14:backgroundMark x1="18546" y1="65252" x2="19799" y2="65252"/>
                        <a14:backgroundMark x1="21554" y1="63741" x2="21554" y2="63741"/>
                        <a14:backgroundMark x1="21554" y1="63741" x2="21554" y2="63741"/>
                        <a14:backgroundMark x1="21554" y1="63741" x2="21554" y2="63741"/>
                        <a14:backgroundMark x1="21554" y1="63741" x2="21554" y2="63741"/>
                        <a14:backgroundMark x1="21554" y1="62014" x2="21554" y2="62014"/>
                        <a14:backgroundMark x1="21554" y1="62014" x2="21554" y2="62014"/>
                        <a14:backgroundMark x1="21554" y1="62014" x2="21554" y2="62014"/>
                        <a14:backgroundMark x1="21554" y1="62014" x2="21554" y2="62014"/>
                        <a14:backgroundMark x1="21554" y1="62014" x2="21554" y2="62014"/>
                        <a14:backgroundMark x1="21805" y1="61727" x2="21805" y2="61727"/>
                        <a14:backgroundMark x1="22055" y1="61727" x2="22055" y2="61727"/>
                        <a14:backgroundMark x1="22055" y1="61727" x2="22055" y2="61727"/>
                        <a14:backgroundMark x1="19549" y1="61727" x2="19549" y2="61727"/>
                        <a14:backgroundMark x1="18296" y1="61727" x2="17544" y2="61727"/>
                        <a14:backgroundMark x1="15205" y1="61727" x2="12448" y2="61727"/>
                        <a14:backgroundMark x1="12197" y1="61727" x2="10944" y2="62734"/>
                        <a14:backgroundMark x1="9858" y1="62734" x2="9106" y2="62734"/>
                        <a14:backgroundMark x1="7853" y1="62734" x2="5096" y2="61439"/>
                        <a14:backgroundMark x1="3843" y1="58921" x2="3008" y2="60432"/>
                        <a14:backgroundMark x1="2506" y1="60432" x2="2506" y2="60432"/>
                        <a14:backgroundMark x1="2506" y1="60719" x2="2506" y2="61727"/>
                        <a14:backgroundMark x1="2506" y1="61727" x2="2005" y2="66547"/>
                        <a14:backgroundMark x1="1253" y1="65036" x2="1253" y2="69353"/>
                        <a14:backgroundMark x1="1253" y1="69353" x2="1504" y2="70360"/>
                        <a14:backgroundMark x1="1253" y1="70360" x2="752" y2="76691"/>
                        <a14:backgroundMark x1="752" y1="76691" x2="501" y2="79209"/>
                        <a14:backgroundMark x1="43191" y1="79209" x2="43191" y2="79209"/>
                        <a14:backgroundMark x1="42857" y1="79209" x2="42857" y2="79209"/>
                        <a14:backgroundMark x1="41604" y1="78993" x2="41604" y2="78993"/>
                        <a14:backgroundMark x1="36591" y1="76187" x2="36591" y2="76187"/>
                        <a14:backgroundMark x1="35004" y1="75683" x2="35004" y2="75683"/>
                        <a14:backgroundMark x1="35505" y1="75971" x2="35505" y2="75971"/>
                        <a14:backgroundMark x1="35505" y1="76475" x2="35505" y2="77986"/>
                        <a14:backgroundMark x1="35505" y1="78201" x2="35505" y2="79712"/>
                        <a14:backgroundMark x1="34754" y1="79712" x2="34754" y2="79712"/>
                        <a14:backgroundMark x1="33751" y1="78489" x2="32247" y2="81007"/>
                        <a14:backgroundMark x1="29407" y1="81799" x2="29407" y2="81799"/>
                        <a14:backgroundMark x1="28906" y1="85108" x2="28404" y2="88849"/>
                        <a14:backgroundMark x1="27151" y1="87842" x2="27151" y2="87842"/>
                        <a14:backgroundMark x1="26399" y1="87626" x2="25647" y2="88849"/>
                        <a14:backgroundMark x1="22055" y1="86835" x2="22055" y2="86835"/>
                        <a14:backgroundMark x1="19799" y1="87122" x2="19799" y2="87842"/>
                        <a14:backgroundMark x1="19799" y1="87842" x2="19799" y2="87842"/>
                        <a14:backgroundMark x1="20050" y1="87626" x2="20050" y2="87626"/>
                        <a14:backgroundMark x1="34002" y1="91655" x2="35004" y2="91942"/>
                        <a14:backgroundMark x1="37093" y1="90935" x2="41353" y2="90935"/>
                        <a14:backgroundMark x1="49206" y1="86835" x2="53049" y2="87122"/>
                        <a14:backgroundMark x1="54553" y1="86835" x2="57143" y2="86835"/>
                        <a14:backgroundMark x1="58897" y1="86619" x2="60652" y2="86619"/>
                        <a14:backgroundMark x1="61905" y1="85324" x2="61905" y2="85324"/>
                        <a14:backgroundMark x1="62657" y1="83525" x2="62657" y2="83525"/>
                        <a14:backgroundMark x1="43693" y1="71151" x2="43693" y2="71151"/>
                        <a14:backgroundMark x1="34503" y1="64532" x2="34503" y2="64532"/>
                        <a14:backgroundMark x1="34503" y1="64029" x2="34503" y2="64029"/>
                        <a14:backgroundMark x1="38346" y1="62518" x2="38346" y2="62518"/>
                        <a14:backgroundMark x1="39348" y1="61727" x2="39348" y2="61727"/>
                        <a14:backgroundMark x1="39348" y1="61727" x2="39348" y2="61727"/>
                        <a14:backgroundMark x1="58396" y1="65755" x2="58396" y2="65755"/>
                        <a14:backgroundMark x1="62406" y1="66043" x2="62406" y2="66043"/>
                        <a14:backgroundMark x1="69256" y1="70360" x2="70092" y2="71151"/>
                        <a14:backgroundMark x1="60401" y1="72158" x2="60401" y2="72158"/>
                        <a14:backgroundMark x1="60401" y1="72158" x2="60401" y2="72158"/>
                        <a14:backgroundMark x1="60401" y1="72158" x2="60401" y2="72158"/>
                        <a14:backgroundMark x1="60150" y1="73381" x2="60150" y2="73381"/>
                        <a14:backgroundMark x1="60150" y1="74173" x2="60401" y2="75180"/>
                        <a14:backgroundMark x1="62155" y1="76187" x2="64495" y2="78201"/>
                        <a14:backgroundMark x1="65246" y1="79209" x2="66249" y2="80000"/>
                        <a14:backgroundMark x1="66500" y1="80504" x2="68003" y2="82014"/>
                        <a14:backgroundMark x1="71345" y1="82302" x2="71846" y2="83022"/>
                        <a14:backgroundMark x1="72598" y1="83309" x2="72598" y2="83309"/>
                        <a14:backgroundMark x1="72849" y1="83309" x2="72849" y2="83309"/>
                        <a14:backgroundMark x1="94653" y1="79209" x2="94653" y2="79209"/>
                        <a14:backgroundMark x1="92899" y1="77986" x2="92899" y2="77986"/>
                        <a14:backgroundMark x1="92398" y1="73381" x2="92398" y2="72374"/>
                        <a14:backgroundMark x1="92899" y1="65540" x2="92899" y2="65540"/>
                        <a14:backgroundMark x1="93901" y1="64029" x2="93901" y2="64029"/>
                        <a14:backgroundMark x1="93901" y1="64245" x2="93901" y2="64245"/>
                        <a14:backgroundMark x1="94403" y1="67050" x2="94403" y2="67050"/>
                        <a14:backgroundMark x1="93901" y1="69065" x2="93901" y2="69065"/>
                        <a14:backgroundMark x1="94403" y1="72374" x2="94403" y2="72374"/>
                        <a14:backgroundMark x1="94403" y1="77986" x2="94653" y2="80216"/>
                        <a14:backgroundMark x1="97243" y1="85108" x2="97243" y2="85108"/>
                        <a14:backgroundMark x1="97243" y1="91151" x2="96491" y2="94173"/>
                        <a14:backgroundMark x1="95656" y1="93165" x2="95405" y2="91655"/>
                        <a14:backgroundMark x1="93901" y1="86115" x2="93901" y2="85108"/>
                        <a14:backgroundMark x1="93901" y1="79496" x2="93901" y2="79496"/>
                        <a14:backgroundMark x1="93400" y1="73885" x2="93400" y2="72878"/>
                        <a14:backgroundMark x1="92899" y1="68561" x2="91395" y2="67554"/>
                        <a14:backgroundMark x1="89641" y1="65036" x2="88555" y2="65036"/>
                        <a14:backgroundMark x1="86299" y1="65036" x2="85046" y2="65036"/>
                        <a14:backgroundMark x1="76942" y1="60935" x2="76942" y2="60935"/>
                        <a14:backgroundMark x1="59900" y1="61439" x2="59900" y2="61439"/>
                        <a14:backgroundMark x1="71596" y1="65540" x2="72348" y2="66259"/>
                        <a14:backgroundMark x1="32247" y1="62230" x2="32247" y2="62230"/>
                        <a14:backgroundMark x1="58396" y1="62230" x2="58396" y2="62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106" b="6666"/>
          <a:stretch/>
        </p:blipFill>
        <p:spPr bwMode="auto">
          <a:xfrm>
            <a:off x="1295400" y="1323703"/>
            <a:ext cx="6629399" cy="500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5350B-04D0-052F-6959-79795C93C795}"/>
              </a:ext>
            </a:extLst>
          </p:cNvPr>
          <p:cNvSpPr txBox="1"/>
          <p:nvPr/>
        </p:nvSpPr>
        <p:spPr>
          <a:xfrm>
            <a:off x="2193514" y="429508"/>
            <a:ext cx="445620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C1FAE2-93D4-1E4F-CCF4-D3DF672A3A0F}"/>
              </a:ext>
            </a:extLst>
          </p:cNvPr>
          <p:cNvSpPr txBox="1"/>
          <p:nvPr/>
        </p:nvSpPr>
        <p:spPr>
          <a:xfrm>
            <a:off x="1905000" y="1573210"/>
            <a:ext cx="54864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মোদের বাংলা ভাষা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F4A0B0-BAB7-4536-80F5-DA2AACA4B3EF}"/>
              </a:ext>
            </a:extLst>
          </p:cNvPr>
          <p:cNvSpPr txBox="1"/>
          <p:nvPr/>
        </p:nvSpPr>
        <p:spPr>
          <a:xfrm>
            <a:off x="3282041" y="2441215"/>
            <a:ext cx="235675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সুফিয়া কামাল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AF3383-D1B7-9D4D-EAFD-B5257BC003A0}"/>
              </a:ext>
            </a:extLst>
          </p:cNvPr>
          <p:cNvSpPr txBox="1"/>
          <p:nvPr/>
        </p:nvSpPr>
        <p:spPr>
          <a:xfrm>
            <a:off x="2193514" y="3087185"/>
            <a:ext cx="4556116" cy="5539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দেশের….সহ্য করি।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22B20B-E8CD-274F-721B-1A7BE7C3E624}"/>
              </a:ext>
            </a:extLst>
          </p:cNvPr>
          <p:cNvSpPr txBox="1"/>
          <p:nvPr/>
        </p:nvSpPr>
        <p:spPr>
          <a:xfrm>
            <a:off x="3321430" y="3703560"/>
            <a:ext cx="220037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পাঠঃ১,পৃষ্ঠাঃ৫৩  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26F1208-E867-41CB-BA57-CCB74C169402}"/>
              </a:ext>
            </a:extLst>
          </p:cNvPr>
          <p:cNvSpPr/>
          <p:nvPr/>
        </p:nvSpPr>
        <p:spPr>
          <a:xfrm>
            <a:off x="304800" y="304800"/>
            <a:ext cx="8610600" cy="6248400"/>
          </a:xfrm>
          <a:prstGeom prst="frame">
            <a:avLst>
              <a:gd name="adj1" fmla="val 1832"/>
            </a:avLst>
          </a:prstGeom>
          <a:gradFill flip="none" rotWithShape="1">
            <a:gsLst>
              <a:gs pos="58000">
                <a:schemeClr val="accent4">
                  <a:lumMod val="94000"/>
                  <a:lumOff val="6000"/>
                  <a:alpha val="88000"/>
                </a:schemeClr>
              </a:gs>
              <a:gs pos="82000">
                <a:srgbClr val="00B050"/>
              </a:gs>
              <a:gs pos="1000">
                <a:schemeClr val="accent4"/>
              </a:gs>
              <a:gs pos="25000">
                <a:srgbClr val="00B050"/>
              </a:gs>
              <a:gs pos="100000">
                <a:schemeClr val="accent4"/>
              </a:gs>
            </a:gsLst>
            <a:lin ang="16200000" scaled="1"/>
            <a:tileRect/>
          </a:gradFill>
          <a:ln w="285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99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26F1208-E867-41CB-BA57-CCB74C169402}"/>
              </a:ext>
            </a:extLst>
          </p:cNvPr>
          <p:cNvSpPr/>
          <p:nvPr/>
        </p:nvSpPr>
        <p:spPr>
          <a:xfrm>
            <a:off x="208784" y="549393"/>
            <a:ext cx="8677366" cy="5699007"/>
          </a:xfrm>
          <a:prstGeom prst="frame">
            <a:avLst>
              <a:gd name="adj1" fmla="val 1832"/>
            </a:avLst>
          </a:prstGeom>
          <a:gradFill flip="none" rotWithShape="1">
            <a:gsLst>
              <a:gs pos="58000">
                <a:schemeClr val="accent4">
                  <a:lumMod val="94000"/>
                  <a:lumOff val="6000"/>
                  <a:alpha val="88000"/>
                </a:schemeClr>
              </a:gs>
              <a:gs pos="82000">
                <a:srgbClr val="00B050"/>
              </a:gs>
              <a:gs pos="1000">
                <a:schemeClr val="accent4"/>
              </a:gs>
              <a:gs pos="25000">
                <a:srgbClr val="00B050"/>
              </a:gs>
              <a:gs pos="100000">
                <a:schemeClr val="accent4"/>
              </a:gs>
            </a:gsLst>
            <a:lin ang="16200000" scaled="1"/>
            <a:tileRect/>
          </a:gradFill>
          <a:ln w="285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0906A9-B9AE-4C74-B906-DA35D7180689}"/>
              </a:ext>
            </a:extLst>
          </p:cNvPr>
          <p:cNvSpPr txBox="1"/>
          <p:nvPr/>
        </p:nvSpPr>
        <p:spPr>
          <a:xfrm>
            <a:off x="3886200" y="833858"/>
            <a:ext cx="272310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E783B6-F721-431F-A76E-540EE7762884}"/>
              </a:ext>
            </a:extLst>
          </p:cNvPr>
          <p:cNvSpPr txBox="1"/>
          <p:nvPr/>
        </p:nvSpPr>
        <p:spPr>
          <a:xfrm>
            <a:off x="3302392" y="2007724"/>
            <a:ext cx="5308208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বরি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হণ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78A2CF-611C-45EE-8717-7A507C4EBCE4}"/>
              </a:ext>
            </a:extLst>
          </p:cNvPr>
          <p:cNvSpPr txBox="1"/>
          <p:nvPr/>
        </p:nvSpPr>
        <p:spPr>
          <a:xfrm>
            <a:off x="3302392" y="3224789"/>
            <a:ext cx="530820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০ শে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নভেম্বর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১৯৯৯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ন 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2A485C-63E1-4773-A570-344412B94553}"/>
              </a:ext>
            </a:extLst>
          </p:cNvPr>
          <p:cNvSpPr txBox="1"/>
          <p:nvPr/>
        </p:nvSpPr>
        <p:spPr>
          <a:xfrm>
            <a:off x="800657" y="4556858"/>
            <a:ext cx="7809943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সাঁজের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কানন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ইতল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বিতল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স্বনির্বাচিত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সংকলন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ল্ল্যেযোগ্য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F55FA9-581E-425B-97F7-946ABAFF5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82" y="912430"/>
            <a:ext cx="2094194" cy="20878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0BF410-6561-4D41-9FD7-477A12F78AE5}"/>
              </a:ext>
            </a:extLst>
          </p:cNvPr>
          <p:cNvSpPr txBox="1"/>
          <p:nvPr/>
        </p:nvSpPr>
        <p:spPr>
          <a:xfrm>
            <a:off x="548529" y="3109430"/>
            <a:ext cx="2387992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সুফিয়া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911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0587D5-6565-889E-6C04-EFA17045A431}"/>
              </a:ext>
            </a:extLst>
          </p:cNvPr>
          <p:cNvSpPr txBox="1"/>
          <p:nvPr/>
        </p:nvSpPr>
        <p:spPr>
          <a:xfrm>
            <a:off x="1502566" y="865142"/>
            <a:ext cx="5789951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A56126-733B-88BF-E42D-D5B0447E85AE}"/>
              </a:ext>
            </a:extLst>
          </p:cNvPr>
          <p:cNvSpPr txBox="1"/>
          <p:nvPr/>
        </p:nvSpPr>
        <p:spPr>
          <a:xfrm>
            <a:off x="470314" y="1917764"/>
            <a:ext cx="15627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রক্ত-পিছল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CDFA31-43A0-3D9B-3108-9DD1D6DD94C5}"/>
              </a:ext>
            </a:extLst>
          </p:cNvPr>
          <p:cNvSpPr txBox="1"/>
          <p:nvPr/>
        </p:nvSpPr>
        <p:spPr>
          <a:xfrm>
            <a:off x="6050406" y="3429000"/>
            <a:ext cx="1562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9F6430-3D0D-9746-8064-55379133AFCB}"/>
              </a:ext>
            </a:extLst>
          </p:cNvPr>
          <p:cNvSpPr txBox="1"/>
          <p:nvPr/>
        </p:nvSpPr>
        <p:spPr>
          <a:xfrm>
            <a:off x="622092" y="4333135"/>
            <a:ext cx="10549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বেদন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B9663-7C4E-9A30-D9FA-3AF046946BC0}"/>
              </a:ext>
            </a:extLst>
          </p:cNvPr>
          <p:cNvSpPr txBox="1"/>
          <p:nvPr/>
        </p:nvSpPr>
        <p:spPr>
          <a:xfrm>
            <a:off x="5522000" y="1909529"/>
            <a:ext cx="29436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রক্তে যা পিছল হয়েছে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8ACD86-69E9-F990-CCC9-EC276694E8A0}"/>
              </a:ext>
            </a:extLst>
          </p:cNvPr>
          <p:cNvSpPr txBox="1"/>
          <p:nvPr/>
        </p:nvSpPr>
        <p:spPr>
          <a:xfrm>
            <a:off x="603352" y="3234347"/>
            <a:ext cx="927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6B9146-BF45-CCE1-3814-52CA89430899}"/>
              </a:ext>
            </a:extLst>
          </p:cNvPr>
          <p:cNvSpPr txBox="1"/>
          <p:nvPr/>
        </p:nvSpPr>
        <p:spPr>
          <a:xfrm>
            <a:off x="5904250" y="4206615"/>
            <a:ext cx="2415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বেদনা, দুঃখ,কষ্ট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03BD0A-A6CA-2320-3BC0-ED3C0E1062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305" y="2836012"/>
            <a:ext cx="2163212" cy="11239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098" name="Picture 2" descr="হাস্যকর ছবি 😂 Images ok boy's - ShareChat - ভারতের নিজস্ব সোশ্যাল  নেটওয়ার্ক">
            <a:extLst>
              <a:ext uri="{FF2B5EF4-FFF2-40B4-BE49-F238E27FC236}">
                <a16:creationId xmlns:a16="http://schemas.microsoft.com/office/drawing/2014/main" id="{2DE12BDC-FB40-B624-E9DA-3CDBF382B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66"/>
          <a:stretch/>
        </p:blipFill>
        <p:spPr bwMode="auto">
          <a:xfrm>
            <a:off x="3143305" y="4075433"/>
            <a:ext cx="2163212" cy="122664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2F90E0-8EBA-6BCF-DD9D-E6137407F4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305" y="1644353"/>
            <a:ext cx="2163212" cy="11239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Frame 11"/>
          <p:cNvSpPr/>
          <p:nvPr/>
        </p:nvSpPr>
        <p:spPr>
          <a:xfrm>
            <a:off x="228600" y="304800"/>
            <a:ext cx="8534400" cy="6248400"/>
          </a:xfrm>
          <a:prstGeom prst="frame">
            <a:avLst>
              <a:gd name="adj1" fmla="val 2470"/>
            </a:avLst>
          </a:prstGeom>
          <a:gradFill>
            <a:gsLst>
              <a:gs pos="22126">
                <a:schemeClr val="accent2">
                  <a:lumMod val="75000"/>
                </a:schemeClr>
              </a:gs>
              <a:gs pos="0">
                <a:srgbClr val="FFFF00"/>
              </a:gs>
              <a:gs pos="46000">
                <a:srgbClr val="00B050"/>
              </a:gs>
              <a:gs pos="83000">
                <a:schemeClr val="accent2">
                  <a:lumMod val="75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2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646</Words>
  <Application>Microsoft Office PowerPoint</Application>
  <PresentationFormat>On-screen Show (4:3)</PresentationFormat>
  <Paragraphs>111</Paragraphs>
  <Slides>22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</cp:revision>
  <dcterms:created xsi:type="dcterms:W3CDTF">2006-08-16T00:00:00Z</dcterms:created>
  <dcterms:modified xsi:type="dcterms:W3CDTF">2023-02-03T08:43:10Z</dcterms:modified>
</cp:coreProperties>
</file>