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90" r:id="rId7"/>
    <p:sldId id="291" r:id="rId8"/>
    <p:sldId id="314" r:id="rId9"/>
    <p:sldId id="315" r:id="rId10"/>
    <p:sldId id="316" r:id="rId11"/>
    <p:sldId id="320" r:id="rId12"/>
    <p:sldId id="322" r:id="rId13"/>
    <p:sldId id="317" r:id="rId14"/>
    <p:sldId id="318" r:id="rId15"/>
    <p:sldId id="321" r:id="rId16"/>
    <p:sldId id="319" r:id="rId17"/>
    <p:sldId id="312" r:id="rId18"/>
    <p:sldId id="288" r:id="rId19"/>
    <p:sldId id="289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5A80-1172-4DC7-AC9A-130FB947621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9D82-438A-46CA-8213-B69B2911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8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70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53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78042"/>
            <a:ext cx="5638800" cy="56388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28600" y="762000"/>
            <a:ext cx="4191000" cy="17241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r="14779"/>
          <a:stretch/>
        </p:blipFill>
        <p:spPr>
          <a:xfrm>
            <a:off x="475104" y="533400"/>
            <a:ext cx="8047922" cy="5814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990" y="4419600"/>
            <a:ext cx="788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6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36373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6643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☺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বীজের ক্ষেত পরিদর্শন করা 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56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9436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1"/>
          <a:stretch/>
        </p:blipFill>
        <p:spPr>
          <a:xfrm>
            <a:off x="673768" y="838200"/>
            <a:ext cx="7772400" cy="47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0823"/>
            <a:ext cx="7924800" cy="44196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048000" y="228600"/>
            <a:ext cx="34290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952698"/>
            <a:ext cx="5601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 বলতে কী  বুঝ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9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38400" y="228600"/>
            <a:ext cx="4287540" cy="1820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শুকানো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76819"/>
            <a:ext cx="4226519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60" y="2209801"/>
            <a:ext cx="4114800" cy="354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5877638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বা স্বাভাবিক বাতাসে শুকানো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877638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 বাতাসে শুকানো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4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52600" y="304800"/>
            <a:ext cx="5257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প্রক্রিয়াজাত করন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20000" cy="468234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2743200" y="3962400"/>
            <a:ext cx="2743200" cy="2209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মাড়াই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1882955"/>
            <a:ext cx="7620000" cy="472643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857500" y="3962400"/>
            <a:ext cx="3048000" cy="2590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ঝাড়াই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" y="1905000"/>
            <a:ext cx="7628021" cy="471840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3221455" y="3581400"/>
            <a:ext cx="3916279" cy="28063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পরিস্কার করন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2" y="1888331"/>
            <a:ext cx="7656095" cy="4699009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1752600" y="3697705"/>
            <a:ext cx="3276600" cy="2438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রোদে শুকানো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7" y="1905000"/>
            <a:ext cx="7658100" cy="4732432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2074945" y="3789955"/>
            <a:ext cx="4008522" cy="25977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পাত্রে সংরক্ষন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79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675423" y="361950"/>
            <a:ext cx="3733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66900"/>
            <a:ext cx="78486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89" y="6019800"/>
            <a:ext cx="894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বীজের বিশুদ্ধতা বলতে কি বুঝ ? কোন কোন উপায়ে বীজ সংরক্ষন করা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60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7441" y="228600"/>
            <a:ext cx="35814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 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9599"/>
            <a:ext cx="4172953" cy="2644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36603"/>
            <a:ext cx="4229100" cy="2644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324600"/>
            <a:ext cx="437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☺</a:t>
            </a:r>
            <a:r>
              <a:rPr lang="bn-BD" dirty="0" smtClean="0">
                <a:solidFill>
                  <a:srgbClr val="FFFF00"/>
                </a:solidFill>
              </a:rPr>
              <a:t> বিভিন্ন পদ্ধতিতে বীজ সংরক্ষন করা যায়।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631" y="5355594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☺</a:t>
            </a:r>
            <a:r>
              <a:rPr lang="bn-BD" dirty="0" smtClean="0"/>
              <a:t> মাটির পাত্রে বীজ সংরক্ষন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3869" y="5372598"/>
            <a:ext cx="333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☺</a:t>
            </a:r>
            <a:r>
              <a:rPr lang="bn-BD" dirty="0"/>
              <a:t> </a:t>
            </a:r>
            <a:r>
              <a:rPr lang="bn-BD" dirty="0" smtClean="0"/>
              <a:t> লাউয়ের খোলে বীজ সংরক্ষন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715000"/>
            <a:ext cx="670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কলসে বীজ সংরক্ষন পদ্ধতি বর্ণনা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772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276600" y="152400"/>
            <a:ext cx="2667000" cy="98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67000" y="152400"/>
            <a:ext cx="3124200" cy="1676400"/>
          </a:xfrm>
          <a:prstGeom prst="wedgeEllipseCallout">
            <a:avLst>
              <a:gd name="adj1" fmla="val -97717"/>
              <a:gd name="adj2" fmla="val 7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14" y="2209800"/>
            <a:ext cx="5609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ফসল কাটার সময় বীজের আদ্রতা কত থাকে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59" y="2743200"/>
            <a:ext cx="566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 জন্য বীজের আদ্রতা কত প্রয়োজন ?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714" y="3254844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শুকানো পদ্ধতি কয়টি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16" y="3768713"/>
            <a:ext cx="668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অঙ্কূরোদ্গমের জন্য কি পরিমান আদ্রতা প্রয়োজন ?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320" y="4271247"/>
            <a:ext cx="582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বিষয়ের উপর বীজ শুকানো নির্ভর করে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320" y="5486400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গোলার মুখ কি দিয়ে বন্ধ করতে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024" y="4880613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ডোল সাধারনত কিসের তৈরী হয় ?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209800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১৮-৪০% পর্যন্ত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0940" y="2743200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১২% বা তার কম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3257" y="326557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104" y="3748027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৩৫-৬০%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8347" y="4311174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9142" y="5486400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গোবর ও মাটির প্রলেপ দিয়ে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4186" y="483439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বা কাঠ দিয়ে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3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0" y="228600"/>
            <a:ext cx="2362200" cy="2880736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52400" y="2846259"/>
            <a:ext cx="5029200" cy="39310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মোশফিকুর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শৌলমারী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আনছারহাট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জলঢাকা-নীলফামারী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mizu</a:t>
            </a:r>
            <a:r>
              <a:rPr lang="en-US" sz="2800" dirty="0">
                <a:latin typeface="Arial Black" panose="020B0A04020102020204" pitchFamily="34" charset="0"/>
                <a:cs typeface="NikoshBAN" panose="02000000000000000000" pitchFamily="2" charset="0"/>
              </a:rPr>
              <a:t>24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ict@gmail.com</a:t>
            </a:r>
          </a:p>
          <a:p>
            <a:pPr algn="ctr"/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5638800" y="2846259"/>
            <a:ext cx="3276600" cy="39310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Horizontal Scroll 8"/>
          <p:cNvSpPr/>
          <p:nvPr/>
        </p:nvSpPr>
        <p:spPr>
          <a:xfrm>
            <a:off x="3818530" y="400427"/>
            <a:ext cx="3429000" cy="24458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849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73853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43200" y="188892"/>
                <a:ext cx="29081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bn-BD" sz="4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বাড়ির কাজ</a:t>
                </a:r>
                <a:endParaRPr lang="en-US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88892"/>
                <a:ext cx="2908168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5441" r="-8386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5990511"/>
            <a:ext cx="5992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সংরক্ষনের গুরুত্ব ব্যাখ্যা কর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1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47800" y="1371600"/>
            <a:ext cx="5867400" cy="3200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1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05231"/>
            <a:ext cx="4301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যাচ্ছেঃ-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7671"/>
            <a:ext cx="8382000" cy="43434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590800" y="3078848"/>
            <a:ext cx="3962400" cy="26204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ধান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811"/>
            <a:ext cx="8382000" cy="4327478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2701119" y="2884570"/>
            <a:ext cx="4072576" cy="289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371811"/>
            <a:ext cx="8382002" cy="4383339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2701116" y="3353954"/>
            <a:ext cx="4046705" cy="23453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ভুট্রা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811"/>
            <a:ext cx="8382000" cy="4408360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2281946" y="2714767"/>
            <a:ext cx="5071284" cy="30369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116" y="5928956"/>
            <a:ext cx="407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223" y="373771"/>
            <a:ext cx="4036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যায়ঃ-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074458" cy="46482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1905000" y="3810000"/>
            <a:ext cx="5105400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পাত্রে বীজ সংরক্ষন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1" y="1219200"/>
            <a:ext cx="7079007" cy="46482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1219200" y="3886200"/>
            <a:ext cx="4341482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বস্তায় বীজ সংরক্ষন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0" y="1203846"/>
            <a:ext cx="7049395" cy="467890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1676400" y="4038600"/>
            <a:ext cx="5181600" cy="1714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ডোলে বীজ সংরক্ষন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0" y="1203846"/>
            <a:ext cx="7082050" cy="4678907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1206690" y="4467936"/>
            <a:ext cx="6452020" cy="1371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 বা প্লাস্টিকের পাত্রে বীজ সংরক্ষন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3" y="1191337"/>
            <a:ext cx="7082050" cy="469141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1458392" y="4299591"/>
            <a:ext cx="5105400" cy="1487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লাউয়ের খোলে বীজ সংরক্ষন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895" y="6047914"/>
            <a:ext cx="523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সংরক্ষনের বিভিন্ন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3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0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0" y="1371600"/>
            <a:ext cx="7391400" cy="4114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81200" y="152400"/>
            <a:ext cx="45720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430" y="3124200"/>
            <a:ext cx="5261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 কি তা বলতে পারবে 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430" y="3754061"/>
            <a:ext cx="6614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শর্তসমূহ ব্যাখ্যা করতে পারবে 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00" y="4383922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পদ্ধতি বলতে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00" y="5124123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গুরুত্ব ও পদ্ধতি বর্ণনা করতে পারবে 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8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029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সুষ্টভাবে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07445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87122"/>
            <a:ext cx="8388691" cy="4724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71600" y="381000"/>
            <a:ext cx="6096000" cy="914400"/>
          </a:xfrm>
          <a:prstGeom prst="wedgeRoundRectCallout">
            <a:avLst>
              <a:gd name="adj1" fmla="val -29987"/>
              <a:gd name="adj2" fmla="val 103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র্তঃ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13145" y="5029200"/>
            <a:ext cx="48768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কেবল বীজের জন্য ফসল চাষ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>
          <a:xfrm>
            <a:off x="457198" y="1587122"/>
            <a:ext cx="8388692" cy="47300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3044" y="4762500"/>
            <a:ext cx="647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4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38199"/>
            <a:ext cx="7239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1054"/>
            <a:ext cx="6019800" cy="5065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4920" y="5631093"/>
            <a:ext cx="7065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61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978</TotalTime>
  <Words>375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RANA</dc:creator>
  <cp:lastModifiedBy>S A Computer</cp:lastModifiedBy>
  <cp:revision>161</cp:revision>
  <dcterms:created xsi:type="dcterms:W3CDTF">2006-08-16T00:00:00Z</dcterms:created>
  <dcterms:modified xsi:type="dcterms:W3CDTF">2023-02-04T17:31:08Z</dcterms:modified>
</cp:coreProperties>
</file>