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  <p:sldId id="262" r:id="rId5"/>
    <p:sldId id="263" r:id="rId6"/>
    <p:sldId id="25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DBF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oses Sparkles Sticker - Roses Sparkles Roses Of Love Stick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roses-spark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066800"/>
            <a:ext cx="6231321" cy="4648200"/>
          </a:xfrm>
          <a:prstGeom prst="rect">
            <a:avLst/>
          </a:prstGeom>
          <a:solidFill>
            <a:srgbClr val="FFFF00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743200" y="2438400"/>
            <a:ext cx="40386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05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609600"/>
            <a:ext cx="213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4800600" cy="2862322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ওয়াহিদ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সরোয়ার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সাতানী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আমির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দুমকি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পটুয়াখালী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2286000"/>
            <a:ext cx="3505200" cy="2308324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৭ম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সুরক্ষা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৪১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Wah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057400"/>
            <a:ext cx="990600" cy="1151750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447800"/>
          <a:ext cx="777240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724"/>
                <a:gridCol w="2443238"/>
                <a:gridCol w="2519439"/>
              </a:tblGrid>
              <a:tr h="89916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প্রচলিত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উপায়টি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প্রচলিত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উপায়টি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কেন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কেন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ঋতু পরিবর্তনে স্বাস্থ্য সচেতনত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ঋতু পরিবর্তনে স্বাস্থ্য সচেতনত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3505200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838200"/>
            <a:ext cx="35814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276600"/>
            <a:ext cx="34290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" y="3352800"/>
            <a:ext cx="33528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81000" y="5486400"/>
            <a:ext cx="8001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পরিবর্তনজনিত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রোগ-বালাইয়ে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133600"/>
            <a:ext cx="3810000" cy="2944091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2133600"/>
            <a:ext cx="3556000" cy="2895600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762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ঋতু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পরিবর্তনজনিত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বালাই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0"/>
          <a:ext cx="7620000" cy="698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3048000"/>
              </a:tblGrid>
              <a:tr h="676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প্রচলিত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উপায়টি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b="1" dirty="0">
                        <a:solidFill>
                          <a:srgbClr val="002060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প্রচলিত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উপায়টি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b="1" dirty="0">
                        <a:solidFill>
                          <a:srgbClr val="002060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কেন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কেন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b="1" dirty="0">
                        <a:solidFill>
                          <a:srgbClr val="002060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4688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প্রচুর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পরিমানে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বিশুদ্ধ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ফলের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রস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1800" b="1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পরিমিত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বিশ্রাম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নেওয়া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গোসল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যাবেনা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প্রচুর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পরিমানে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রস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বিশ্রাম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নেওয়া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কিন্তু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গোসল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যাবেনা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6529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স্যালাইনের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সাথে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সম্ভব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হলে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ডাবের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স্যালাইন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ডাবের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ভ্রান্ত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ধারনা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3277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স্যাঁতস্যাঁতে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পরিবেশে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#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ত্বক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যথা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সম্ভব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শুঁকনো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রাখা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|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900" b="1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ত্বকে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ফিটকারি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তুতে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স্যাঁতস্যাতে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পরিবেশে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ত্বক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শুকনো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রাখা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ফিটকারি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তুতে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ব্যাবহার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02860">
                <a:tc>
                  <a:txBody>
                    <a:bodyPr/>
                    <a:lstStyle/>
                    <a:p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তরল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যেমন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-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ডাব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লেবুর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জ্বল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কমলালেবু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ইত্যাদি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আমিষ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খুব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পরিমানে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তরল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আমিষ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খুব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পরিমানে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খাওয়া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সম্মত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তাই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সঠিক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914400"/>
            <a:ext cx="1143000" cy="923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জ্বর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19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ডায়রিয়া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62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ত্বকে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ছত্রাকের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আক্রমন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562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ডেঙ্গু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জ্বর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73200" y="1447800"/>
            <a:ext cx="9145279" cy="3154710"/>
          </a:xfrm>
          <a:prstGeom prst="rect">
            <a:avLst/>
          </a:prstGeom>
          <a:noFill/>
          <a:effectLst>
            <a:softEdge rad="127000"/>
          </a:effectLst>
        </p:spPr>
        <p:txBody>
          <a:bodyPr vert="horz" wrap="square" rtlCol="0" anchor="ctr">
            <a:spAutoFit/>
          </a:bodyPr>
          <a:lstStyle/>
          <a:p>
            <a:r>
              <a:rPr lang="en-US" sz="199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</a:t>
            </a:r>
            <a:endParaRPr lang="en-US" sz="199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pic>
        <p:nvPicPr>
          <p:cNvPr id="2049" name="Picture 1" descr="C:\Users\ASUS\Pictures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990" y="914400"/>
            <a:ext cx="752701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280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38</cp:revision>
  <dcterms:created xsi:type="dcterms:W3CDTF">2006-08-16T00:00:00Z</dcterms:created>
  <dcterms:modified xsi:type="dcterms:W3CDTF">2023-02-04T18:00:47Z</dcterms:modified>
</cp:coreProperties>
</file>