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1F02-2E51-455E-BA9C-3A0C0110B473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A520-384A-4968-A042-B55F01C2A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গোলাপ ফুলের পিকচার (Pictures Of Rose Flow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1600200" cy="130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নতুন গোলাপ ফুলের ছবি ২০২২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3622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Picture 4" descr="গোলাপ ফুলের পিকচার (Pictures Of Rose Flow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1600200" cy="130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0" name="Picture 6" descr="নতুন গোলাপ ফুলের ছবি ২০২২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4384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1" name="TextBox 90"/>
          <p:cNvSpPr txBox="1"/>
          <p:nvPr/>
        </p:nvSpPr>
        <p:spPr>
          <a:xfrm>
            <a:off x="533400" y="24384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2438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00600" y="2514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6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34200" y="25146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4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2514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62200"/>
            <a:ext cx="487680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সরোয়ার</a:t>
            </a:r>
            <a:endParaRPr lang="en-US" sz="36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সাতানী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দুমকি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পটুয়াখালী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315494" y="2780506"/>
            <a:ext cx="4190206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838200"/>
            <a:ext cx="22098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828800"/>
            <a:ext cx="3200400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সুরক্ষা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১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সহায়িকা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১২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  (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সেশন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-০১ )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0220615_123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514600"/>
            <a:ext cx="762000" cy="922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1143000"/>
          <a:ext cx="4097864" cy="32004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4800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-০১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ব্যায়াম করা যাবে এখন ঘরে বসে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1676400"/>
          <a:ext cx="2438400" cy="2362200"/>
        </p:xfrm>
        <a:graphic>
          <a:graphicData uri="http://schemas.openxmlformats.org/presentationml/2006/ole">
            <p:oleObj spid="_x0000_s1638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44196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239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endParaRPr lang="en-US" sz="4400" b="1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676400"/>
          <a:ext cx="670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সকাল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দুপুর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রাত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-০১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-০২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-০৩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486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খাদ্যের ৬টি গুরুত্বপূর্ণ উপাদান সম্পর্কে কতটুকু জানেন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486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410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esktop\_114875462_6f34a437-3ba2-4fc7-8626-9f454255b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7239000" cy="440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181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অমাদের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খাবারগুলো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মাংসই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শাক-সবজি-ফলমূলও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D Flower gif animations | high quality gif imag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315200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4800600"/>
            <a:ext cx="644805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147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22</cp:revision>
  <dcterms:created xsi:type="dcterms:W3CDTF">2006-08-16T00:00:00Z</dcterms:created>
  <dcterms:modified xsi:type="dcterms:W3CDTF">2023-02-05T16:10:28Z</dcterms:modified>
</cp:coreProperties>
</file>