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61" r:id="rId7"/>
    <p:sldId id="262" r:id="rId8"/>
    <p:sldId id="259" r:id="rId9"/>
    <p:sldId id="260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5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7" name="Rounded Rectangle 6"/>
          <p:cNvSpPr/>
          <p:nvPr userDrawn="1"/>
        </p:nvSpPr>
        <p:spPr>
          <a:xfrm>
            <a:off x="101600" y="84667"/>
            <a:ext cx="11929533" cy="665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/>
          <a:lstStyle/>
          <a:p>
            <a:fld id="{BB02557A-7053-4340-A874-8AB926A8EDA1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  <a:prstGeom prst="rect">
            <a:avLst/>
          </a:prstGeom>
        </p:spPr>
        <p:txBody>
          <a:bodyPr/>
          <a:lstStyle/>
          <a:p>
            <a:fld id="{BB02557A-7053-4340-A874-8AB926A8EDA1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/>
          <a:lstStyle/>
          <a:p>
            <a:fld id="{BB02557A-7053-4340-A874-8AB926A8EDA1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/>
          <a:lstStyle/>
          <a:p>
            <a:fld id="{BB02557A-7053-4340-A874-8AB926A8EDA1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/>
          <a:lstStyle/>
          <a:p>
            <a:fld id="{BB02557A-7053-4340-A874-8AB926A8EDA1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/>
          <a:lstStyle/>
          <a:p>
            <a:fld id="{BB02557A-7053-4340-A874-8AB926A8EDA1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/>
          <a:lstStyle/>
          <a:p>
            <a:fld id="{BB02557A-7053-4340-A874-8AB926A8EDA1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  <a:prstGeom prst="rect">
            <a:avLst/>
          </a:prstGeo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  <a:prstGeom prst="rect">
            <a:avLst/>
          </a:prstGeo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41" y="115256"/>
            <a:ext cx="12125739" cy="6742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3"/>
          <p:cNvSpPr txBox="1"/>
          <p:nvPr/>
        </p:nvSpPr>
        <p:spPr>
          <a:xfrm>
            <a:off x="3722866" y="333178"/>
            <a:ext cx="495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1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3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0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5" y="95416"/>
            <a:ext cx="11847443" cy="6679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2"/>
          <p:cNvSpPr txBox="1"/>
          <p:nvPr/>
        </p:nvSpPr>
        <p:spPr>
          <a:xfrm>
            <a:off x="7350318" y="2226592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545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8286" r="7981"/>
          <a:stretch/>
        </p:blipFill>
        <p:spPr>
          <a:xfrm>
            <a:off x="143123" y="151074"/>
            <a:ext cx="5653223" cy="5637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58" y="294552"/>
            <a:ext cx="5788549" cy="5295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5"/>
          <p:cNvSpPr txBox="1"/>
          <p:nvPr/>
        </p:nvSpPr>
        <p:spPr>
          <a:xfrm>
            <a:off x="7381461" y="5669281"/>
            <a:ext cx="3034748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dirty="0" smtClean="0"/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কম পুষ্টিকর খাদ্য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t="60632" r="13052" b="-730"/>
          <a:stretch/>
        </p:blipFill>
        <p:spPr>
          <a:xfrm>
            <a:off x="1948068" y="3921464"/>
            <a:ext cx="2003729" cy="928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6"/>
          <p:cNvSpPr txBox="1"/>
          <p:nvPr/>
        </p:nvSpPr>
        <p:spPr>
          <a:xfrm>
            <a:off x="1665384" y="5854139"/>
            <a:ext cx="197631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dirty="0" smtClean="0"/>
              <a:t>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সুষম খাদ্য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989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17" y="1623915"/>
            <a:ext cx="5983808" cy="33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2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4325510" y="445273"/>
            <a:ext cx="3026548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শিখন ফলঃ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1722171" y="1632079"/>
            <a:ext cx="8598622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 খাদ্য পিরামিড ব্যাখ্যা করতে পারবে।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সুষম খাদ্য গ্রহনের নীতিমালা ও বৈশিষ্ট্য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 করতে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(BMI) ও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(BMR)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07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5" t="-1571" r="1075" b="55891"/>
          <a:stretch/>
        </p:blipFill>
        <p:spPr>
          <a:xfrm>
            <a:off x="1113183" y="-55659"/>
            <a:ext cx="9167854" cy="3005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8" t="43594" b="2841"/>
          <a:stretch/>
        </p:blipFill>
        <p:spPr>
          <a:xfrm>
            <a:off x="1113183" y="2743200"/>
            <a:ext cx="10061050" cy="367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53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050" y="258441"/>
            <a:ext cx="6838122" cy="59318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47580" y="4895008"/>
            <a:ext cx="2254469" cy="7071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47580" y="3360745"/>
            <a:ext cx="2254469" cy="7071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55520" y="2004332"/>
            <a:ext cx="2254469" cy="7071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09753" y="768379"/>
            <a:ext cx="2254469" cy="7071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344866" y="1056048"/>
            <a:ext cx="2782956" cy="153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004824" y="2365695"/>
            <a:ext cx="2122998" cy="199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816131" y="3657600"/>
            <a:ext cx="1439389" cy="2097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8237550" y="5078521"/>
            <a:ext cx="1072203" cy="240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0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" t="40000" r="1261" b="6163"/>
          <a:stretch/>
        </p:blipFill>
        <p:spPr>
          <a:xfrm>
            <a:off x="0" y="2687541"/>
            <a:ext cx="12078031" cy="36814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57009"/>
            <a:ext cx="11974664" cy="19162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BMR(Basal Metabolic Rate):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95041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0" t="3247" r="2761" b="4348"/>
          <a:stretch/>
        </p:blipFill>
        <p:spPr>
          <a:xfrm>
            <a:off x="954818" y="1809363"/>
            <a:ext cx="9991478" cy="48980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7631" y="534236"/>
            <a:ext cx="8458200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BMR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নির্নয়ঃ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33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বছর,উচ্চতা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১৬৫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৯৪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দৈনিক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ক্যালরির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81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07"/>
          <a:stretch/>
        </p:blipFill>
        <p:spPr>
          <a:xfrm>
            <a:off x="238539" y="1121134"/>
            <a:ext cx="11752028" cy="5526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39679" y="228582"/>
            <a:ext cx="8458200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BMI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নির্নয়ঃ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১.25মি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50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ব্যাক্তির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স্বাস্থ্যসম্মত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52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97</Words>
  <Application>Microsoft Office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Century Schoolbook</vt:lpstr>
      <vt:lpstr>Corbel</vt:lpstr>
      <vt:lpstr>NikoshBAN</vt:lpstr>
      <vt:lpstr>Vrinda</vt:lpstr>
      <vt:lpstr>Wingdings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User</cp:lastModifiedBy>
  <cp:revision>15</cp:revision>
  <dcterms:created xsi:type="dcterms:W3CDTF">2020-06-19T08:56:52Z</dcterms:created>
  <dcterms:modified xsi:type="dcterms:W3CDTF">2023-01-25T13:20:08Z</dcterms:modified>
</cp:coreProperties>
</file>