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72" r:id="rId3"/>
    <p:sldId id="263" r:id="rId4"/>
    <p:sldId id="276" r:id="rId5"/>
    <p:sldId id="257" r:id="rId6"/>
    <p:sldId id="268" r:id="rId7"/>
    <p:sldId id="270" r:id="rId8"/>
    <p:sldId id="269" r:id="rId9"/>
    <p:sldId id="271" r:id="rId10"/>
    <p:sldId id="273" r:id="rId11"/>
    <p:sldId id="274" r:id="rId12"/>
    <p:sldId id="275" r:id="rId13"/>
  </p:sldIdLst>
  <p:sldSz cx="15544800" cy="8686800"/>
  <p:notesSz cx="9144000" cy="6858000"/>
  <p:defaultTextStyle>
    <a:defPPr>
      <a:defRPr lang="en-US"/>
    </a:defPPr>
    <a:lvl1pPr marL="0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5954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1908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27862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03816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79770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55724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31678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07632" algn="l" defTabSz="135190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086" autoAdjust="0"/>
  </p:normalViewPr>
  <p:slideViewPr>
    <p:cSldViewPr>
      <p:cViewPr>
        <p:scale>
          <a:sx n="40" d="100"/>
          <a:sy n="40" d="100"/>
        </p:scale>
        <p:origin x="-1368" y="-510"/>
      </p:cViewPr>
      <p:guideLst>
        <p:guide orient="horz" pos="2736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698538"/>
            <a:ext cx="13213080" cy="1862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4922520"/>
            <a:ext cx="108813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8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7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6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6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5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45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37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414582" y="496677"/>
            <a:ext cx="6644323" cy="10572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218" y="496677"/>
            <a:ext cx="19679285" cy="10572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582074"/>
            <a:ext cx="13213080" cy="1725295"/>
          </a:xfrm>
        </p:spPr>
        <p:txBody>
          <a:bodyPr anchor="t"/>
          <a:lstStyle>
            <a:lvl1pPr algn="l">
              <a:defRPr sz="6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681841"/>
            <a:ext cx="13213080" cy="1900236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9217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3843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765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687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608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530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452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374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222" y="2891583"/>
            <a:ext cx="13161803" cy="817805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97100" y="2891583"/>
            <a:ext cx="13161804" cy="817805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47875"/>
            <a:ext cx="1399032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1" y="1944476"/>
            <a:ext cx="6868319" cy="81036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692177" indent="0">
              <a:buNone/>
              <a:defRPr sz="3000" b="1"/>
            </a:lvl2pPr>
            <a:lvl3pPr marL="1384350" indent="0">
              <a:buNone/>
              <a:defRPr sz="2800" b="1"/>
            </a:lvl3pPr>
            <a:lvl4pPr marL="2076527" indent="0">
              <a:buNone/>
              <a:defRPr sz="2400" b="1"/>
            </a:lvl4pPr>
            <a:lvl5pPr marL="2768703" indent="0">
              <a:buNone/>
              <a:defRPr sz="2400" b="1"/>
            </a:lvl5pPr>
            <a:lvl6pPr marL="3460878" indent="0">
              <a:buNone/>
              <a:defRPr sz="2400" b="1"/>
            </a:lvl6pPr>
            <a:lvl7pPr marL="4153054" indent="0">
              <a:buNone/>
              <a:defRPr sz="2400" b="1"/>
            </a:lvl7pPr>
            <a:lvl8pPr marL="4845228" indent="0">
              <a:buNone/>
              <a:defRPr sz="2400" b="1"/>
            </a:lvl8pPr>
            <a:lvl9pPr marL="5537405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1" y="2754841"/>
            <a:ext cx="6868319" cy="5004965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7" y="1944476"/>
            <a:ext cx="6871018" cy="81036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692177" indent="0">
              <a:buNone/>
              <a:defRPr sz="3000" b="1"/>
            </a:lvl2pPr>
            <a:lvl3pPr marL="1384350" indent="0">
              <a:buNone/>
              <a:defRPr sz="2800" b="1"/>
            </a:lvl3pPr>
            <a:lvl4pPr marL="2076527" indent="0">
              <a:buNone/>
              <a:defRPr sz="2400" b="1"/>
            </a:lvl4pPr>
            <a:lvl5pPr marL="2768703" indent="0">
              <a:buNone/>
              <a:defRPr sz="2400" b="1"/>
            </a:lvl5pPr>
            <a:lvl6pPr marL="3460878" indent="0">
              <a:buNone/>
              <a:defRPr sz="2400" b="1"/>
            </a:lvl6pPr>
            <a:lvl7pPr marL="4153054" indent="0">
              <a:buNone/>
              <a:defRPr sz="2400" b="1"/>
            </a:lvl7pPr>
            <a:lvl8pPr marL="4845228" indent="0">
              <a:buNone/>
              <a:defRPr sz="2400" b="1"/>
            </a:lvl8pPr>
            <a:lvl9pPr marL="5537405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7" y="2754841"/>
            <a:ext cx="6871018" cy="5004965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5" y="345863"/>
            <a:ext cx="5114132" cy="147193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345867"/>
            <a:ext cx="8689975" cy="7413943"/>
          </a:xfrm>
        </p:spPr>
        <p:txBody>
          <a:bodyPr/>
          <a:lstStyle>
            <a:lvl1pPr>
              <a:defRPr sz="4800"/>
            </a:lvl1pPr>
            <a:lvl2pPr>
              <a:defRPr sz="4300"/>
            </a:lvl2pPr>
            <a:lvl3pPr>
              <a:defRPr sz="37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5" y="1817795"/>
            <a:ext cx="5114132" cy="5942013"/>
          </a:xfrm>
        </p:spPr>
        <p:txBody>
          <a:bodyPr/>
          <a:lstStyle>
            <a:lvl1pPr marL="0" indent="0">
              <a:buNone/>
              <a:defRPr sz="2100"/>
            </a:lvl1pPr>
            <a:lvl2pPr marL="692177" indent="0">
              <a:buNone/>
              <a:defRPr sz="1800"/>
            </a:lvl2pPr>
            <a:lvl3pPr marL="1384350" indent="0">
              <a:buNone/>
              <a:defRPr sz="1500"/>
            </a:lvl3pPr>
            <a:lvl4pPr marL="2076527" indent="0">
              <a:buNone/>
              <a:defRPr sz="1300"/>
            </a:lvl4pPr>
            <a:lvl5pPr marL="2768703" indent="0">
              <a:buNone/>
              <a:defRPr sz="1300"/>
            </a:lvl5pPr>
            <a:lvl6pPr marL="3460878" indent="0">
              <a:buNone/>
              <a:defRPr sz="1300"/>
            </a:lvl6pPr>
            <a:lvl7pPr marL="4153054" indent="0">
              <a:buNone/>
              <a:defRPr sz="1300"/>
            </a:lvl7pPr>
            <a:lvl8pPr marL="4845228" indent="0">
              <a:buNone/>
              <a:defRPr sz="1300"/>
            </a:lvl8pPr>
            <a:lvl9pPr marL="553740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89" y="6080760"/>
            <a:ext cx="9326880" cy="71786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89" y="776181"/>
            <a:ext cx="9326880" cy="5212080"/>
          </a:xfrm>
        </p:spPr>
        <p:txBody>
          <a:bodyPr/>
          <a:lstStyle>
            <a:lvl1pPr marL="0" indent="0">
              <a:buNone/>
              <a:defRPr sz="4800"/>
            </a:lvl1pPr>
            <a:lvl2pPr marL="692177" indent="0">
              <a:buNone/>
              <a:defRPr sz="4300"/>
            </a:lvl2pPr>
            <a:lvl3pPr marL="1384350" indent="0">
              <a:buNone/>
              <a:defRPr sz="3700"/>
            </a:lvl3pPr>
            <a:lvl4pPr marL="2076527" indent="0">
              <a:buNone/>
              <a:defRPr sz="3000"/>
            </a:lvl4pPr>
            <a:lvl5pPr marL="2768703" indent="0">
              <a:buNone/>
              <a:defRPr sz="3000"/>
            </a:lvl5pPr>
            <a:lvl6pPr marL="3460878" indent="0">
              <a:buNone/>
              <a:defRPr sz="3000"/>
            </a:lvl6pPr>
            <a:lvl7pPr marL="4153054" indent="0">
              <a:buNone/>
              <a:defRPr sz="3000"/>
            </a:lvl7pPr>
            <a:lvl8pPr marL="4845228" indent="0">
              <a:buNone/>
              <a:defRPr sz="3000"/>
            </a:lvl8pPr>
            <a:lvl9pPr marL="5537405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89" y="6798629"/>
            <a:ext cx="9326880" cy="1019492"/>
          </a:xfrm>
        </p:spPr>
        <p:txBody>
          <a:bodyPr/>
          <a:lstStyle>
            <a:lvl1pPr marL="0" indent="0">
              <a:buNone/>
              <a:defRPr sz="2100"/>
            </a:lvl1pPr>
            <a:lvl2pPr marL="692177" indent="0">
              <a:buNone/>
              <a:defRPr sz="1800"/>
            </a:lvl2pPr>
            <a:lvl3pPr marL="1384350" indent="0">
              <a:buNone/>
              <a:defRPr sz="1500"/>
            </a:lvl3pPr>
            <a:lvl4pPr marL="2076527" indent="0">
              <a:buNone/>
              <a:defRPr sz="1300"/>
            </a:lvl4pPr>
            <a:lvl5pPr marL="2768703" indent="0">
              <a:buNone/>
              <a:defRPr sz="1300"/>
            </a:lvl5pPr>
            <a:lvl6pPr marL="3460878" indent="0">
              <a:buNone/>
              <a:defRPr sz="1300"/>
            </a:lvl6pPr>
            <a:lvl7pPr marL="4153054" indent="0">
              <a:buNone/>
              <a:defRPr sz="1300"/>
            </a:lvl7pPr>
            <a:lvl8pPr marL="4845228" indent="0">
              <a:buNone/>
              <a:defRPr sz="1300"/>
            </a:lvl8pPr>
            <a:lvl9pPr marL="553740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42D0-E6FA-4491-BCFE-200A061A269F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47875"/>
            <a:ext cx="13990320" cy="1447800"/>
          </a:xfrm>
          <a:prstGeom prst="rect">
            <a:avLst/>
          </a:prstGeom>
        </p:spPr>
        <p:txBody>
          <a:bodyPr vert="horz" lIns="138436" tIns="69218" rIns="138436" bIns="692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026924"/>
            <a:ext cx="13990320" cy="5732886"/>
          </a:xfrm>
          <a:prstGeom prst="rect">
            <a:avLst/>
          </a:prstGeom>
        </p:spPr>
        <p:txBody>
          <a:bodyPr vert="horz" lIns="138436" tIns="69218" rIns="138436" bIns="692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8051380"/>
            <a:ext cx="3627120" cy="462492"/>
          </a:xfrm>
          <a:prstGeom prst="rect">
            <a:avLst/>
          </a:prstGeom>
        </p:spPr>
        <p:txBody>
          <a:bodyPr vert="horz" lIns="138436" tIns="69218" rIns="138436" bIns="69218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D42D0-E6FA-4491-BCFE-200A061A269F}" type="datetimeFigureOut">
              <a:rPr lang="en-US" smtClean="0"/>
              <a:pPr/>
              <a:t>12/01/2023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8051380"/>
            <a:ext cx="4922520" cy="462492"/>
          </a:xfrm>
          <a:prstGeom prst="rect">
            <a:avLst/>
          </a:prstGeom>
        </p:spPr>
        <p:txBody>
          <a:bodyPr vert="horz" lIns="138436" tIns="69218" rIns="138436" bIns="69218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8051380"/>
            <a:ext cx="3627120" cy="462492"/>
          </a:xfrm>
          <a:prstGeom prst="rect">
            <a:avLst/>
          </a:prstGeom>
        </p:spPr>
        <p:txBody>
          <a:bodyPr vert="horz" lIns="138436" tIns="69218" rIns="138436" bIns="69218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29E73-BB6F-4B79-B5B9-CAC48E68E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84350" rtl="0" eaLnBrk="1" latinLnBrk="0" hangingPunct="1">
        <a:spcBef>
          <a:spcPct val="0"/>
        </a:spcBef>
        <a:buNone/>
        <a:defRPr sz="6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9134" indent="-519134" algn="l" defTabSz="138435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4785" indent="-432608" algn="l" defTabSz="1384350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30437" indent="-346087" algn="l" defTabSz="138435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22614" indent="-346087" algn="l" defTabSz="138435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14791" indent="-346087" algn="l" defTabSz="138435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6964" indent="-346087" algn="l" defTabSz="13843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9141" indent="-346087" algn="l" defTabSz="13843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91317" indent="-346087" algn="l" defTabSz="13843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83492" indent="-346087" algn="l" defTabSz="13843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77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84350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76527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68703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60878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3054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45228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37405" algn="l" defTabSz="13843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ুু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20404"/>
            <a:ext cx="13958687" cy="596139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-9403656" y="6172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13899456" y="6172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ুু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0" y="972804"/>
            <a:ext cx="13958687" cy="5961396"/>
          </a:xfrm>
          <a:prstGeom prst="rect">
            <a:avLst/>
          </a:prstGeom>
        </p:spPr>
      </p:pic>
      <p:pic>
        <p:nvPicPr>
          <p:cNvPr id="15" name="Picture 14" descr="ুুু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41256" y="5623681"/>
            <a:ext cx="1536065" cy="1462919"/>
          </a:xfrm>
          <a:prstGeom prst="rect">
            <a:avLst/>
          </a:prstGeom>
        </p:spPr>
      </p:pic>
      <p:pic>
        <p:nvPicPr>
          <p:cNvPr id="16" name="Picture 15" descr="ুুু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45656" y="5623681"/>
            <a:ext cx="1536065" cy="1462919"/>
          </a:xfrm>
          <a:prstGeom prst="rect">
            <a:avLst/>
          </a:prstGeom>
        </p:spPr>
      </p:pic>
      <p:pic>
        <p:nvPicPr>
          <p:cNvPr id="17" name="Picture 16" descr="ু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519527" y="1225841"/>
            <a:ext cx="6089401" cy="271249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312535" y="6172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83335" y="6172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ুুু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1535" y="5410200"/>
            <a:ext cx="1536065" cy="1462919"/>
          </a:xfrm>
          <a:prstGeom prst="rect">
            <a:avLst/>
          </a:prstGeom>
        </p:spPr>
      </p:pic>
      <p:pic>
        <p:nvPicPr>
          <p:cNvPr id="21" name="Picture 20" descr="ুুু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37135" y="5410200"/>
            <a:ext cx="1536065" cy="1462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34E-6 4.54545E-6 L 0.97743 -0.01643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-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399E-6 -1.14275E-6 L 0.9806 -0.0244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" y="-1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5033E-7 4.95071E-6 L 0.97713 -0.02629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-1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477E-6 -1.1464E-6 L 0.97712 -0.02099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-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327E-6 -2.01533E-6 L 1.01184 -2.01533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327E-6 -2.01533E-6 L 0.97753 -2.01533E-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3157467" cy="1206908"/>
          </a:xfrm>
          <a:prstGeom prst="rect">
            <a:avLst/>
          </a:prstGeom>
        </p:spPr>
      </p:pic>
      <p:pic>
        <p:nvPicPr>
          <p:cNvPr id="6" name="Picture 5" descr="Picture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773" y="3971575"/>
            <a:ext cx="13867255" cy="743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2" t="2778" r="5671" b="91667"/>
          <a:stretch>
            <a:fillRect/>
          </a:stretch>
        </p:blipFill>
        <p:spPr>
          <a:xfrm>
            <a:off x="609600" y="4876800"/>
            <a:ext cx="139446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2" t="8334" r="5671"/>
          <a:stretch>
            <a:fillRect/>
          </a:stretch>
        </p:blipFill>
        <p:spPr>
          <a:xfrm>
            <a:off x="685800" y="1600200"/>
            <a:ext cx="13944600" cy="632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6" t="8602" r="2128"/>
          <a:stretch>
            <a:fillRect/>
          </a:stretch>
        </p:blipFill>
        <p:spPr>
          <a:xfrm>
            <a:off x="685800" y="762000"/>
            <a:ext cx="13944600" cy="80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20" t="75000" r="60271" b="15476"/>
          <a:stretch>
            <a:fillRect/>
          </a:stretch>
        </p:blipFill>
        <p:spPr>
          <a:xfrm>
            <a:off x="3886200" y="5410200"/>
            <a:ext cx="27432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20" t="75000" r="60271" b="15476"/>
          <a:stretch>
            <a:fillRect/>
          </a:stretch>
        </p:blipFill>
        <p:spPr>
          <a:xfrm>
            <a:off x="14097000" y="-228600"/>
            <a:ext cx="2057400" cy="457200"/>
          </a:xfrm>
          <a:prstGeom prst="rect">
            <a:avLst/>
          </a:prstGeom>
        </p:spPr>
      </p:pic>
      <p:pic>
        <p:nvPicPr>
          <p:cNvPr id="11" name="Picture 10" descr="Picture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9400" y="4557581"/>
            <a:ext cx="3517101" cy="700219"/>
          </a:xfrm>
          <a:prstGeom prst="rect">
            <a:avLst/>
          </a:prstGeom>
        </p:spPr>
      </p:pic>
      <p:pic>
        <p:nvPicPr>
          <p:cNvPr id="15" name="Picture 14" descr="Picture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15600" y="6172200"/>
            <a:ext cx="3505200" cy="713481"/>
          </a:xfrm>
          <a:prstGeom prst="rect">
            <a:avLst/>
          </a:prstGeom>
        </p:spPr>
      </p:pic>
      <p:pic>
        <p:nvPicPr>
          <p:cNvPr id="18" name="Picture 17" descr="Picture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15600" y="7010400"/>
            <a:ext cx="3505200" cy="774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-removebg-preview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745"/>
            <a:ext cx="1447597" cy="1390705"/>
          </a:xfrm>
          <a:prstGeom prst="rect">
            <a:avLst/>
          </a:prstGeom>
        </p:spPr>
      </p:pic>
      <p:pic>
        <p:nvPicPr>
          <p:cNvPr id="4" name="Picture 3" descr="images-removebg-preview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609600"/>
            <a:ext cx="1447800" cy="1390900"/>
          </a:xfrm>
          <a:prstGeom prst="rect">
            <a:avLst/>
          </a:prstGeom>
        </p:spPr>
      </p:pic>
      <p:pic>
        <p:nvPicPr>
          <p:cNvPr id="5" name="Picture 4" descr="images-removebg-preview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610245"/>
            <a:ext cx="1447597" cy="1390705"/>
          </a:xfrm>
          <a:prstGeom prst="rect">
            <a:avLst/>
          </a:prstGeom>
        </p:spPr>
      </p:pic>
      <p:pic>
        <p:nvPicPr>
          <p:cNvPr id="6" name="Picture 5" descr="images-removebg-preview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6610100"/>
            <a:ext cx="1447800" cy="1390900"/>
          </a:xfrm>
          <a:prstGeom prst="rect">
            <a:avLst/>
          </a:prstGeom>
        </p:spPr>
      </p:pic>
      <p:pic>
        <p:nvPicPr>
          <p:cNvPr id="7" name="Picture 6" descr="images-removebg-preview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87554" y="590445"/>
            <a:ext cx="1447597" cy="1390705"/>
          </a:xfrm>
          <a:prstGeom prst="rect">
            <a:avLst/>
          </a:prstGeom>
        </p:spPr>
      </p:pic>
      <p:pic>
        <p:nvPicPr>
          <p:cNvPr id="8" name="Picture 7" descr="images-removebg-preview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87400" y="590300"/>
            <a:ext cx="1447800" cy="1390900"/>
          </a:xfrm>
          <a:prstGeom prst="rect">
            <a:avLst/>
          </a:prstGeom>
        </p:spPr>
      </p:pic>
      <p:pic>
        <p:nvPicPr>
          <p:cNvPr id="9" name="Picture 8" descr="images-removebg-preview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87554" y="6610245"/>
            <a:ext cx="1447597" cy="1390705"/>
          </a:xfrm>
          <a:prstGeom prst="rect">
            <a:avLst/>
          </a:prstGeom>
        </p:spPr>
      </p:pic>
      <p:pic>
        <p:nvPicPr>
          <p:cNvPr id="10" name="Picture 9" descr="images-removebg-preview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87400" y="6610100"/>
            <a:ext cx="1447800" cy="1390900"/>
          </a:xfrm>
          <a:prstGeom prst="rect">
            <a:avLst/>
          </a:prstGeom>
        </p:spPr>
      </p:pic>
      <p:pic>
        <p:nvPicPr>
          <p:cNvPr id="16" name="Picture 15" descr="Picture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897" y="1012211"/>
            <a:ext cx="14745006" cy="6662378"/>
          </a:xfrm>
          <a:prstGeom prst="rect">
            <a:avLst/>
          </a:prstGeom>
        </p:spPr>
      </p:pic>
      <p:pic>
        <p:nvPicPr>
          <p:cNvPr id="17" name="Picture 16" descr="Picture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945" y="1012211"/>
            <a:ext cx="14738911" cy="666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294E-6 -4.76451E-6 L 0.83579 -4.76451E-6 L 0.83579 0.69113 L -2.35294E-6 0.69113 L -2.35294E-6 -4.76451E-6 Z " pathEditMode="relative" rAng="0" ptsTypes="FFFFF">
                                      <p:cBhvr>
                                        <p:cTn id="15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3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294E-6 -4.76451E-6 L 0.83579 -4.76451E-6 L 0.83579 0.69113 L -2.35294E-6 0.69113 L -2.35294E-6 -4.76451E-6 Z " pathEditMode="relative" rAng="0" ptsTypes="FFFFF">
                                      <p:cBhvr>
                                        <p:cTn id="1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3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373E-6 -4.18401E-6 L -0.83579 -4.18401E-6 L -0.83579 0.69332 L 4.31373E-6 0.69332 L 4.31373E-6 -4.18401E-6 Z " pathEditMode="relative" rAng="0" ptsTypes="FFFFF">
                                      <p:cBhvr>
                                        <p:cTn id="19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" y="34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373E-6 -4.18401E-6 L -0.83579 -4.18401E-6 L -0.83579 0.69332 L 4.31373E-6 0.69332 L 4.31373E-6 -4.18401E-6 Z " pathEditMode="relative" rAng="0" ptsTypes="FFFFF">
                                      <p:cBhvr>
                                        <p:cTn id="21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" y="34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294E-6 2.37678E-6 L 0.83579 2.37678E-6 L 0.83579 -0.69113 L -2.35294E-6 -0.69113 L -2.35294E-6 2.37678E-6 Z " pathEditMode="relative" rAng="0" ptsTypes="FFFFF">
                                      <p:cBhvr>
                                        <p:cTn id="23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-3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294E-6 2.37678E-6 L 0.83579 2.37678E-6 L 0.83579 -0.69113 L -2.35294E-6 -0.69113 L -2.35294E-6 2.37678E-6 Z " pathEditMode="relative" rAng="0" ptsTypes="FFFFF">
                                      <p:cBhvr>
                                        <p:cTn id="25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-3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373E-6 2.37678E-6 L -0.83579 2.37678E-6 L -0.83579 -0.69113 L 4.31373E-6 -0.69113 L 4.31373E-6 2.37678E-6 Z " pathEditMode="relative" rAng="0" ptsTypes="FFFFF">
                                      <p:cBhvr>
                                        <p:cTn id="27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" y="-34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373E-6 2.37678E-6 L -0.83579 2.37678E-6 L -0.83579 -0.69113 L 4.31373E-6 -0.69113 L 4.31373E-6 2.37678E-6 Z " pathEditMode="relative" rAng="0" ptsTypes="FFFFF">
                                      <p:cBhvr>
                                        <p:cTn id="29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" y="-34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90600" y="3276600"/>
            <a:ext cx="6217661" cy="3146294"/>
          </a:xfrm>
          <a:prstGeom prst="rect">
            <a:avLst/>
          </a:prstGeom>
        </p:spPr>
      </p:pic>
      <p:pic>
        <p:nvPicPr>
          <p:cNvPr id="3" name="Picture 2" descr="C:\Users\personal\Desktop\MODERN EDUCATION\6. class 7 science\৭ম বিজ্ঞান-২-৪\l;'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4294" y="2286000"/>
            <a:ext cx="2356213" cy="5630333"/>
          </a:xfrm>
          <a:prstGeom prst="rect">
            <a:avLst/>
          </a:prstGeom>
          <a:noFill/>
        </p:spPr>
      </p:pic>
      <p:pic>
        <p:nvPicPr>
          <p:cNvPr id="4" name="Picture 3" descr="৫.png"/>
          <p:cNvPicPr>
            <a:picLocks noChangeAspect="1"/>
          </p:cNvPicPr>
          <p:nvPr/>
        </p:nvPicPr>
        <p:blipFill>
          <a:blip r:embed="rId4" cstate="print">
            <a:biLevel thresh="50000"/>
          </a:blip>
          <a:srcRect l="15065" t="13805" r="7670" b="12175"/>
          <a:stretch>
            <a:fillRect/>
          </a:stretch>
        </p:blipFill>
        <p:spPr>
          <a:xfrm>
            <a:off x="6286500" y="685800"/>
            <a:ext cx="29718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1604" y="2715952"/>
            <a:ext cx="3544827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300" y="1493520"/>
            <a:ext cx="9064200" cy="6583680"/>
          </a:xfrm>
          <a:prstGeom prst="rect">
            <a:avLst/>
          </a:prstGeom>
        </p:spPr>
      </p:pic>
      <p:pic>
        <p:nvPicPr>
          <p:cNvPr id="12" name="Picture 11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6306758" cy="100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286000"/>
            <a:ext cx="11215714" cy="31818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3352800" y="2743200"/>
          <a:ext cx="77724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1409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3733800" y="31242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62400" y="31242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91000" y="31242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9600" y="31242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48200" y="31242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76800" y="31242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05400" y="31242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34000" y="31242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77000" y="32004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05600" y="32004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934200" y="32004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62800" y="32004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91400" y="32004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48600" y="32004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077200" y="32004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05800" y="32004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8839200" y="3200400"/>
            <a:ext cx="3048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296400" y="32004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525000" y="32004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753600" y="32004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982200" y="32004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0363200" y="3200400"/>
            <a:ext cx="1524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668000" y="32004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896600" y="32004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57600" y="44958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86200" y="44958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114800" y="44958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343400" y="44958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657600" y="4495800"/>
            <a:ext cx="685800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800600" y="44958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029200" y="44958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57800" y="44958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400800" y="44196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629400" y="44196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858000" y="44196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086600" y="44196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6355080" y="4724400"/>
            <a:ext cx="731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543800" y="44196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772400" y="44196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001000" y="44196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372600" y="44196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601200" y="44196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829800" y="4419600"/>
            <a:ext cx="0" cy="5486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9144000" y="4419600"/>
            <a:ext cx="914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5638334" cy="126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0080"/>
            <a:ext cx="7062698" cy="7406640"/>
          </a:xfrm>
          <a:prstGeom prst="rect">
            <a:avLst/>
          </a:prstGeom>
        </p:spPr>
      </p:pic>
      <p:pic>
        <p:nvPicPr>
          <p:cNvPr id="4" name="Picture 3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840" y="587034"/>
            <a:ext cx="7893668" cy="1304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2" y="1752600"/>
            <a:ext cx="7302336" cy="2651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615" y="4724400"/>
            <a:ext cx="7087570" cy="3200400"/>
          </a:xfrm>
          <a:prstGeom prst="rect">
            <a:avLst/>
          </a:prstGeom>
        </p:spPr>
      </p:pic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74021" y="5257800"/>
            <a:ext cx="1517779" cy="1042330"/>
          </a:xfrm>
          <a:prstGeom prst="rect">
            <a:avLst/>
          </a:prstGeom>
        </p:spPr>
      </p:pic>
      <p:pic>
        <p:nvPicPr>
          <p:cNvPr id="22" name="Picture 21" descr="Picture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6705600"/>
            <a:ext cx="2834406" cy="475449"/>
          </a:xfrm>
          <a:prstGeom prst="rect">
            <a:avLst/>
          </a:prstGeom>
        </p:spPr>
      </p:pic>
      <p:pic>
        <p:nvPicPr>
          <p:cNvPr id="23" name="Picture 22" descr="Picture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609600"/>
            <a:ext cx="4346089" cy="7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88" r="16899"/>
          <a:stretch>
            <a:fillRect/>
          </a:stretch>
        </p:blipFill>
        <p:spPr>
          <a:xfrm>
            <a:off x="5334000" y="1600200"/>
            <a:ext cx="8001000" cy="6248400"/>
          </a:xfrm>
          <a:prstGeom prst="rect">
            <a:avLst/>
          </a:prstGeom>
        </p:spPr>
      </p:pic>
      <p:pic>
        <p:nvPicPr>
          <p:cNvPr id="5" name="Picture 4" descr="Pictur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609600"/>
            <a:ext cx="4486285" cy="816797"/>
          </a:xfrm>
          <a:prstGeom prst="rect">
            <a:avLst/>
          </a:prstGeom>
        </p:spPr>
      </p:pic>
      <p:pic>
        <p:nvPicPr>
          <p:cNvPr id="6" name="Picture 5" descr="Picture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191000"/>
            <a:ext cx="4571622" cy="786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38"/>
          <a:stretch>
            <a:fillRect/>
          </a:stretch>
        </p:blipFill>
        <p:spPr>
          <a:xfrm>
            <a:off x="4570963" y="1905000"/>
            <a:ext cx="10211837" cy="6004560"/>
          </a:xfrm>
          <a:prstGeom prst="rect">
            <a:avLst/>
          </a:prstGeom>
        </p:spPr>
      </p:pic>
      <p:pic>
        <p:nvPicPr>
          <p:cNvPr id="19" name="Picture 18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819400"/>
            <a:ext cx="3657600" cy="3657600"/>
          </a:xfrm>
          <a:prstGeom prst="rect">
            <a:avLst/>
          </a:prstGeom>
        </p:spPr>
      </p:pic>
      <p:pic>
        <p:nvPicPr>
          <p:cNvPr id="23" name="Picture 22" descr="Picture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2934" y="2819400"/>
            <a:ext cx="1078376" cy="1188720"/>
          </a:xfrm>
          <a:prstGeom prst="rect">
            <a:avLst/>
          </a:prstGeom>
        </p:spPr>
      </p:pic>
      <p:pic>
        <p:nvPicPr>
          <p:cNvPr id="24" name="Picture 23" descr="Picture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667" y="3581400"/>
            <a:ext cx="1248910" cy="1188720"/>
          </a:xfrm>
          <a:prstGeom prst="rect">
            <a:avLst/>
          </a:prstGeom>
        </p:spPr>
      </p:pic>
      <p:pic>
        <p:nvPicPr>
          <p:cNvPr id="25" name="Picture 24" descr="Picture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5384" y="4343400"/>
            <a:ext cx="1413477" cy="1188720"/>
          </a:xfrm>
          <a:prstGeom prst="rect">
            <a:avLst/>
          </a:prstGeom>
        </p:spPr>
      </p:pic>
      <p:pic>
        <p:nvPicPr>
          <p:cNvPr id="26" name="Picture 25" descr="Picture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2400" y="5029200"/>
            <a:ext cx="1419444" cy="1188720"/>
          </a:xfrm>
          <a:prstGeom prst="rect">
            <a:avLst/>
          </a:prstGeom>
        </p:spPr>
      </p:pic>
      <p:pic>
        <p:nvPicPr>
          <p:cNvPr id="27" name="Picture 26" descr="Picture1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667" y="5715000"/>
            <a:ext cx="1248910" cy="1188720"/>
          </a:xfrm>
          <a:prstGeom prst="rect">
            <a:avLst/>
          </a:prstGeom>
        </p:spPr>
      </p:pic>
      <p:pic>
        <p:nvPicPr>
          <p:cNvPr id="28" name="Picture 27" descr="Picture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6553200"/>
            <a:ext cx="1419444" cy="1188720"/>
          </a:xfrm>
          <a:prstGeom prst="rect">
            <a:avLst/>
          </a:prstGeom>
        </p:spPr>
      </p:pic>
      <p:pic>
        <p:nvPicPr>
          <p:cNvPr id="29" name="Picture 28" descr="Picture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356808" y="2743200"/>
            <a:ext cx="1583296" cy="1188720"/>
          </a:xfrm>
          <a:prstGeom prst="rect">
            <a:avLst/>
          </a:prstGeom>
        </p:spPr>
      </p:pic>
      <p:pic>
        <p:nvPicPr>
          <p:cNvPr id="30" name="Picture 29" descr="Picture1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268200" y="3505200"/>
            <a:ext cx="1760512" cy="1188720"/>
          </a:xfrm>
          <a:prstGeom prst="rect">
            <a:avLst/>
          </a:prstGeom>
        </p:spPr>
      </p:pic>
      <p:pic>
        <p:nvPicPr>
          <p:cNvPr id="31" name="Picture 30" descr="Picture1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446261" y="4267200"/>
            <a:ext cx="1404390" cy="1188720"/>
          </a:xfrm>
          <a:prstGeom prst="rect">
            <a:avLst/>
          </a:prstGeom>
        </p:spPr>
      </p:pic>
      <p:pic>
        <p:nvPicPr>
          <p:cNvPr id="32" name="Picture 31" descr="Picture1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531528" y="4953000"/>
            <a:ext cx="1233856" cy="1188720"/>
          </a:xfrm>
          <a:prstGeom prst="rect">
            <a:avLst/>
          </a:prstGeom>
        </p:spPr>
      </p:pic>
      <p:pic>
        <p:nvPicPr>
          <p:cNvPr id="33" name="Picture 32" descr="Picture17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446261" y="5791200"/>
            <a:ext cx="1404390" cy="1188720"/>
          </a:xfrm>
          <a:prstGeom prst="rect">
            <a:avLst/>
          </a:prstGeom>
        </p:spPr>
      </p:pic>
      <p:pic>
        <p:nvPicPr>
          <p:cNvPr id="34" name="Picture 33" descr="Picture18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60994" y="6553200"/>
            <a:ext cx="1574924" cy="1188720"/>
          </a:xfrm>
          <a:prstGeom prst="rect">
            <a:avLst/>
          </a:prstGeom>
        </p:spPr>
      </p:pic>
      <p:pic>
        <p:nvPicPr>
          <p:cNvPr id="35" name="Picture 34" descr="Picture19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33400" y="762000"/>
            <a:ext cx="3980359" cy="82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338</cp:revision>
  <dcterms:created xsi:type="dcterms:W3CDTF">2021-10-06T02:34:02Z</dcterms:created>
  <dcterms:modified xsi:type="dcterms:W3CDTF">2023-01-12T14:10:02Z</dcterms:modified>
</cp:coreProperties>
</file>