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  <p:sldMasterId id="2147483822" r:id="rId2"/>
  </p:sldMasterIdLst>
  <p:notesMasterIdLst>
    <p:notesMasterId r:id="rId22"/>
  </p:notesMasterIdLst>
  <p:sldIdLst>
    <p:sldId id="282" r:id="rId3"/>
    <p:sldId id="279" r:id="rId4"/>
    <p:sldId id="278" r:id="rId5"/>
    <p:sldId id="280" r:id="rId6"/>
    <p:sldId id="260" r:id="rId7"/>
    <p:sldId id="261" r:id="rId8"/>
    <p:sldId id="263" r:id="rId9"/>
    <p:sldId id="286" r:id="rId10"/>
    <p:sldId id="265" r:id="rId11"/>
    <p:sldId id="289" r:id="rId12"/>
    <p:sldId id="293" r:id="rId13"/>
    <p:sldId id="271" r:id="rId14"/>
    <p:sldId id="295" r:id="rId15"/>
    <p:sldId id="294" r:id="rId16"/>
    <p:sldId id="290" r:id="rId17"/>
    <p:sldId id="288" r:id="rId18"/>
    <p:sldId id="275" r:id="rId19"/>
    <p:sldId id="276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2B230A9-C09C-452B-A48A-DAF81D32493B}">
          <p14:sldIdLst>
            <p14:sldId id="282"/>
            <p14:sldId id="279"/>
            <p14:sldId id="278"/>
            <p14:sldId id="280"/>
            <p14:sldId id="260"/>
            <p14:sldId id="261"/>
            <p14:sldId id="263"/>
            <p14:sldId id="286"/>
            <p14:sldId id="265"/>
            <p14:sldId id="289"/>
            <p14:sldId id="293"/>
            <p14:sldId id="271"/>
            <p14:sldId id="295"/>
            <p14:sldId id="294"/>
            <p14:sldId id="290"/>
            <p14:sldId id="288"/>
            <p14:sldId id="275"/>
            <p14:sldId id="276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434" autoAdjust="0"/>
  </p:normalViewPr>
  <p:slideViewPr>
    <p:cSldViewPr>
      <p:cViewPr varScale="1">
        <p:scale>
          <a:sx n="68" d="100"/>
          <a:sy n="68" d="100"/>
        </p:scale>
        <p:origin x="14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1CDF2-9F21-41A4-BF92-43898C35F8CD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456BF-0025-4763-A2E5-6C110AAD5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3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বৃন্দের পড়ার জন্য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456BF-0025-4763-A2E5-6C110AAD5D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42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সম্মানিত শিক্ষক</a:t>
            </a:r>
            <a:r>
              <a:rPr lang="bn-BD" baseline="0" dirty="0" smtClean="0"/>
              <a:t> বৃন্দ ছবির সাথে মিল রেখে শিক্ষার্থীদের অংশ গ্রহণের মাধ্যমে আলোচনা করবেন ।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456BF-0025-4763-A2E5-6C110AAD5D1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17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সম্মানিত শিক্ষক</a:t>
            </a:r>
            <a:r>
              <a:rPr lang="bn-BD" baseline="0" dirty="0" smtClean="0"/>
              <a:t> বৃন্দ ছবির সাথে মিল রেখে শিক্ষার্থীদের অংশ গ্রহণের মাধ্যমে আলোচনা করবেন ।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456BF-0025-4763-A2E5-6C110AAD5D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8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শিক্ষার্থীদের শুভেচ্ছা জানাবেন ।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456BF-0025-4763-A2E5-6C110AAD5D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সংশ্লিষ্ট ছবি দেওয়া হয়েছে ,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প্রয়োজন নেই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456BF-0025-4763-A2E5-6C110AAD5D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5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প্রয়োজনে মৌখিক ভাবেও  পরিচয় দিতে পারেন 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456BF-0025-4763-A2E5-6C110AAD5D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1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প্রশ্ন করে শিক্ষার্থীদের মধ্য থেকে পাঠের বিষয় বের করা যেতে পারে 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456BF-0025-4763-A2E5-6C110AAD5D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25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ঘোষণা , শিক্ষক মৌখিক ভাবেও পাঠ ঘোষণা করতে পারেন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456BF-0025-4763-A2E5-6C110AAD5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39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ঘোষণা 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456BF-0025-4763-A2E5-6C110AAD5D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64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করাতে হবে । </a:t>
            </a:r>
            <a:endParaRPr lang="en-GB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456BF-0025-4763-A2E5-6C110AAD5D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4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সম্মানিত শিক্ষক</a:t>
            </a:r>
            <a:r>
              <a:rPr lang="bn-BD" baseline="0" dirty="0" smtClean="0"/>
              <a:t> বৃন্দ ছবির সাথে মিল রেখে শিক্ষার্থীদের অংশ গ্রহণের মাধ্যমে আলোচনা করবেন ।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456BF-0025-4763-A2E5-6C110AAD5D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C825493-1928-4666-B14C-4C3D652317E9}" type="datetime1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97D1F07-EF7B-4FA8-ADB8-2289E34A82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79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B2DE-8115-4165-980A-2B9E41E16A54}" type="datetime1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1F07-EF7B-4FA8-ADB8-2289E34A8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8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BBD7-BC9A-4696-8A68-99C567B2DD66}" type="datetime1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1F07-EF7B-4FA8-ADB8-2289E34A82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60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9853-7405-4E95-AC9C-C68B0F16679E}" type="datetime1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1F07-EF7B-4FA8-ADB8-2289E34A82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01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3A62-7027-40CD-8FC9-CCCBDB1586E3}" type="datetime1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1F07-EF7B-4FA8-ADB8-2289E34A8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13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B99F-8F5A-4F71-962D-48F3C23FF95F}" type="datetime1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1F07-EF7B-4FA8-ADB8-2289E34A82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351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1384-AB0F-4ABE-A279-BE7DB7C60E95}" type="datetime1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1F07-EF7B-4FA8-ADB8-2289E34A82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083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DEA7-A515-49F5-809F-68233E2549ED}" type="datetime1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1F07-EF7B-4FA8-ADB8-2289E34A82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549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296C-B908-456E-9370-1A655BD41715}" type="datetime1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1F07-EF7B-4FA8-ADB8-2289E34A82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80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CF26-B2EC-4A62-B510-2D802F3D741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20C-22F4-414F-96C6-22A3931E3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024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CF26-B2EC-4A62-B510-2D802F3D741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20C-22F4-414F-96C6-22A3931E3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1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0125-47CB-4CC7-A6A0-699293F3C57D}" type="datetime1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1F07-EF7B-4FA8-ADB8-2289E34A8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26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CF26-B2EC-4A62-B510-2D802F3D741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20C-22F4-414F-96C6-22A3931E3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76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CF26-B2EC-4A62-B510-2D802F3D741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20C-22F4-414F-96C6-22A3931E3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25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CF26-B2EC-4A62-B510-2D802F3D741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20C-22F4-414F-96C6-22A3931E3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507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CF26-B2EC-4A62-B510-2D802F3D741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20C-22F4-414F-96C6-22A3931E3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011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CF26-B2EC-4A62-B510-2D802F3D741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20C-22F4-414F-96C6-22A3931E3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330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CF26-B2EC-4A62-B510-2D802F3D741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20C-22F4-414F-96C6-22A3931E3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020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CF26-B2EC-4A62-B510-2D802F3D741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20C-22F4-414F-96C6-22A3931E3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9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CF26-B2EC-4A62-B510-2D802F3D741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20C-22F4-414F-96C6-22A3931E3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874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CF26-B2EC-4A62-B510-2D802F3D741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20C-22F4-414F-96C6-22A3931E3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01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387E-869F-407E-B08E-C284CC42F9EF}" type="datetime1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1F07-EF7B-4FA8-ADB8-2289E34A82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27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CE3-776A-4398-A5DC-A0F299DFEC55}" type="datetime1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1F07-EF7B-4FA8-ADB8-2289E34A8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1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1621-D9E6-449F-9710-FF92DBFAAFBE}" type="datetime1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1F07-EF7B-4FA8-ADB8-2289E34A82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75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7D34-CB4A-4683-9B2A-839D4A3D2DE2}" type="datetime1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1F07-EF7B-4FA8-ADB8-2289E34A82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0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F745-ECC5-413C-BE50-68FB3C9D3151}" type="datetime1">
              <a:rPr lang="en-US" smtClean="0"/>
              <a:t>9/2/2019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1F07-EF7B-4FA8-ADB8-2289E34A8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7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7034-A05E-42D8-B35B-05E47B212B73}" type="datetime1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1F07-EF7B-4FA8-ADB8-2289E34A82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2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174D-AA83-42EF-9357-ADCA7C357158}" type="datetime1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1F07-EF7B-4FA8-ADB8-2289E34A8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9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11000"/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19EB84-DD7A-4385-901B-41C3B88C395A}" type="datetime1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MD ABDUL MAJID .  KISHOREGANJ . 01712 072762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1000"/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DCF26-B2EC-4A62-B510-2D802F3D741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0C20C-22F4-414F-96C6-22A3931E3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64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457200"/>
            <a:ext cx="80772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828804"/>
            <a:ext cx="8077200" cy="43433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 । সম্মানিত শিক্ষকমণ্ডলী প্রয়োজনে পাঠ উপস্থাপনের ক্ষেত্রে নিজস্ব কৌশল প্রয়োগ করতে পারবেন । প্রেজেন্টেশনটি </a:t>
            </a:r>
            <a:r>
              <a:rPr lang="en-AU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+mj-cs"/>
              </a:rPr>
              <a:t>5</a:t>
            </a:r>
            <a:r>
              <a:rPr lang="en-AU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Key</a:t>
            </a:r>
            <a:r>
              <a:rPr lang="en-AU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 ।</a:t>
            </a:r>
            <a:endParaRPr lang="en-AU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700" y="304800"/>
            <a:ext cx="78486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 ভৌগলিক অবস্থান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550" y="4382631"/>
            <a:ext cx="7962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 আরব ভূ-খণ্ড পৃথিবীর সর্ববৃহৎ উপদ্বীপ । এশিয়া মহাদেশের দক্ষিণ-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পশ্চিমে অবস্থিত এ ভূ-খণ্ডের তিনদিকে সমুদ্র ও একদিকে স্থল দ্বারা বেষ্টিত । তাই এই ভূখণ্ডকে ‘জাজিরাতুল আরব’ বা আরব উপদ্বীপ বলা  হয়ে থাকে । আরবের পূর্বদিকে পারস্য উপসাগর , পশ্চিমে লোহিত সাগর , 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 সিরিয়ার মরুভূমি , দক্ষিণ দিকে ভারত মহাসাগর অবস্থিত 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28" y="1208157"/>
            <a:ext cx="5480144" cy="30590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5149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700" y="1066800"/>
            <a:ext cx="78486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 ভৌগলিক অবস্থান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" y="2209800"/>
            <a:ext cx="79629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ভৌগলিক পরিচিতির দৃষ্টিকোণ থেকে আরবকে তিনভাগে ভাগ করা যায় । 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 ভৌগলিকবিদদের মতে এ ভাগগুলো হল- মরু অঞ্চল , পার্বত্য অঞ্চল 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উর্বর অঞ্চল । মরু অঞ্চল ও পার্বত্য অঞ্চল ব্যতীত আরবের উর্বর তৃণ 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 হেজাজ , নজদ ,ইয়ামেন ,হাজরামাউত এবং উমান এ কয়েকটি 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 বিভক্ত ছিল । ইসলামের প্রাণকেন্দ্র হেজাজ আরবদেশের মধ্যভাগে 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 এবং মক্কা , মদিনা ও তায়েফ এর তিনটি প্রধান শহর । কখনও 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কখনও মরু অঞ্চলে বিষাক্ত লু-হাওয়া প্রবাহিত হয় ।  </a:t>
            </a:r>
          </a:p>
        </p:txBody>
      </p:sp>
    </p:spTree>
    <p:extLst>
      <p:ext uri="{BB962C8B-B14F-4D97-AF65-F5344CB8AC3E}">
        <p14:creationId xmlns:p14="http://schemas.microsoft.com/office/powerpoint/2010/main" val="2173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4876800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45910" y="5867400"/>
            <a:ext cx="805218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প্রশ্ন-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আরবকে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‘জাজিরাতুল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আরব’বলা হয় কেন ? বুঝিয়ে লিখ 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" y="514095"/>
            <a:ext cx="78486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106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 পশু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65892"/>
            <a:ext cx="2619375" cy="20143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54" y="1365892"/>
            <a:ext cx="2580546" cy="20143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33" b="16389"/>
          <a:stretch/>
        </p:blipFill>
        <p:spPr>
          <a:xfrm>
            <a:off x="5835328" y="1365892"/>
            <a:ext cx="3003872" cy="20143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46016"/>
            <a:ext cx="2653923" cy="17660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54" y="4226683"/>
            <a:ext cx="2690332" cy="178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71487" y="3505200"/>
            <a:ext cx="2133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উঠ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" y="6204928"/>
            <a:ext cx="2133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5177" y="6233012"/>
            <a:ext cx="2133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6201302"/>
            <a:ext cx="2133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দুম্বা 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5177" y="3505200"/>
            <a:ext cx="2133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ঘোড়া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4958" y="3505200"/>
            <a:ext cx="2133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গাধা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61" y="4228956"/>
            <a:ext cx="2829636" cy="17831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9494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863" y="381000"/>
            <a:ext cx="8563091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 হিস্র প্রাণী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74651"/>
            <a:ext cx="3873937" cy="2061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3" y="4191000"/>
            <a:ext cx="3873937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73" y="1284887"/>
            <a:ext cx="3771342" cy="2061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85" y="4191000"/>
            <a:ext cx="3767930" cy="18993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174968" y="3417482"/>
            <a:ext cx="2133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চিতাবাঘ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231" y="6176993"/>
            <a:ext cx="2133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নেকড়ে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9644" y="6182380"/>
            <a:ext cx="2133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শেয়াল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9644" y="3397127"/>
            <a:ext cx="2133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হায়েনা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3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04800"/>
            <a:ext cx="84582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 পাখি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219200"/>
            <a:ext cx="2705100" cy="1685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9000"/>
            <a:ext cx="4305300" cy="27676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1219200"/>
            <a:ext cx="2619375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" y="2962461"/>
            <a:ext cx="16002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বাজপাখি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3058180"/>
            <a:ext cx="167583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পেঁচা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6248400"/>
            <a:ext cx="2133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100" y="685800"/>
            <a:ext cx="754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2098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প্রশ্ন-১ ।  ‘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আরব’ এবং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আবহার’ দু’টি শব্দের সমর্থক শব্দ হল 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1447800" y="28956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ইয়ারাব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039470" y="2871716"/>
            <a:ext cx="1922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আরাবা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572000" y="2871716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মরুভূমি 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248400" y="2854656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তায়ামা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4619199" y="2947944"/>
            <a:ext cx="418531" cy="4185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33400" y="38100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প্রশ্ন-২ । কখনও কখনও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মরু অঞ্চলে বিষাক্ত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হাওয়া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 হয়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4482952"/>
            <a:ext cx="1175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ঝড় 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2623122" y="4481491"/>
            <a:ext cx="1617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লু-হাওয়া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4240873" y="4481491"/>
            <a:ext cx="2133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শীতল হাওয়া 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6248400" y="4481491"/>
            <a:ext cx="1754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মরু হাওয়া</a:t>
            </a:r>
            <a:endParaRPr lang="en-GB" sz="2800" dirty="0"/>
          </a:p>
        </p:txBody>
      </p:sp>
      <p:sp>
        <p:nvSpPr>
          <p:cNvPr id="14" name="Oval 13"/>
          <p:cNvSpPr/>
          <p:nvPr/>
        </p:nvSpPr>
        <p:spPr>
          <a:xfrm>
            <a:off x="2705669" y="4556876"/>
            <a:ext cx="418531" cy="4185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599985" y="1662505"/>
            <a:ext cx="3050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ক্লিক করুণ </a:t>
            </a:r>
            <a:endParaRPr lang="en-GB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2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5800" y="5370493"/>
            <a:ext cx="7772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প্রশ্ন- উঠকে মরুভূমির জাহাজ বলা হয়- সপক্ষে যুক্তি দাও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457200"/>
            <a:ext cx="77724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67634"/>
            <a:ext cx="7620000" cy="3813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21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52400"/>
            <a:ext cx="7563289" cy="160020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আজকের ক্লাসে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8712" y="1371600"/>
            <a:ext cx="2942263" cy="114982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হাফিজ 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43" y="2777011"/>
            <a:ext cx="6553200" cy="36237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543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2296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1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304800"/>
            <a:ext cx="8839200" cy="6324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90356" y="685800"/>
            <a:ext cx="7563289" cy="160020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আজকের ক্লাসে স্বাগত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6376" y="387813"/>
            <a:ext cx="7631248" cy="5822519"/>
            <a:chOff x="808749" y="498649"/>
            <a:chExt cx="7631248" cy="58225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295400"/>
              <a:ext cx="4088557" cy="29889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ound Diagonal Corner Rectangle 7"/>
            <p:cNvSpPr/>
            <p:nvPr/>
          </p:nvSpPr>
          <p:spPr>
            <a:xfrm>
              <a:off x="843878" y="697155"/>
              <a:ext cx="1752600" cy="2145423"/>
            </a:xfrm>
            <a:prstGeom prst="round2Diag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63194" y="498649"/>
              <a:ext cx="1828800" cy="76200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bn-BD" sz="5400" dirty="0">
                  <a:ln w="0" cap="flat">
                    <a:gradFill>
                      <a:gsLst>
                        <a:gs pos="0">
                          <a:schemeClr val="tx1"/>
                        </a:gs>
                        <a:gs pos="32000">
                          <a:schemeClr val="tx1"/>
                        </a:gs>
                        <a:gs pos="63000">
                          <a:schemeClr val="tx2">
                            <a:alpha val="50000"/>
                            <a:lumMod val="42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</a:ln>
                  <a:solidFill>
                    <a:schemeClr val="tx1">
                      <a:alpha val="81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GB" sz="5400" dirty="0">
                <a:ln w="0" cap="flat">
                  <a:gradFill>
                    <a:gsLst>
                      <a:gs pos="0">
                        <a:schemeClr val="tx1"/>
                      </a:gs>
                      <a:gs pos="32000">
                        <a:schemeClr val="tx1"/>
                      </a:gs>
                      <a:gs pos="63000">
                        <a:schemeClr val="tx2">
                          <a:alpha val="50000"/>
                          <a:lumMod val="42000"/>
                        </a:schemeClr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</a:ln>
                <a:solidFill>
                  <a:schemeClr val="tx1">
                    <a:alpha val="81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818857" y="3332205"/>
              <a:ext cx="3430138" cy="1676400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আব্দুল মজিদ </a:t>
              </a:r>
            </a:p>
            <a:p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 </a:t>
              </a:r>
            </a:p>
            <a:p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 ইতিহাস </a:t>
              </a:r>
            </a:p>
            <a:p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মোবাইল- ০১৭১২ ০৭২৭৬২. </a:t>
              </a:r>
            </a:p>
          </p:txBody>
        </p:sp>
        <p:sp>
          <p:nvSpPr>
            <p:cNvPr id="12" name="Round Diagonal Corner Rectangle 11"/>
            <p:cNvSpPr/>
            <p:nvPr/>
          </p:nvSpPr>
          <p:spPr>
            <a:xfrm>
              <a:off x="4858598" y="3332205"/>
              <a:ext cx="3581399" cy="1676400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    : নবম ও দশম ( দাখিল )</a:t>
              </a:r>
            </a:p>
            <a:p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      </a:t>
              </a:r>
              <a:r>
                <a:rPr lang="bn-BD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ইসলামের ইতিহাস </a:t>
              </a:r>
            </a:p>
            <a:p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    </a:t>
              </a:r>
              <a:r>
                <a:rPr lang="bn-BD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প্রথম </a:t>
              </a:r>
            </a:p>
            <a:p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পরিচ্ছেদ   </a:t>
              </a:r>
              <a:r>
                <a:rPr lang="bn-BD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প্রথম </a:t>
              </a:r>
              <a:endParaRPr lang="en-GB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8749" y="5736393"/>
              <a:ext cx="7631244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দাউদপুর বানাইল আলিম মাদরাসা , তাড়াইল , কিশোরগঞ্জ </a:t>
              </a:r>
              <a:endParaRPr lang="en-GB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761" y="1222192"/>
              <a:ext cx="1666237" cy="196015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634009" y="5219154"/>
              <a:ext cx="37689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b="1" dirty="0">
                  <a:latin typeface="NikoshBAN" panose="02000000000000000000" pitchFamily="2" charset="0"/>
                </a:rPr>
                <a:t>19</a:t>
              </a:r>
              <a:r>
                <a:rPr lang="bn-BD" b="1" dirty="0">
                  <a:latin typeface="NikoshBAN" panose="02000000000000000000" pitchFamily="2" charset="0"/>
                  <a:cs typeface="NikoshBAN" panose="02000000000000000000" pitchFamily="2" charset="0"/>
                </a:rPr>
                <a:t>mdabdulmajid</a:t>
              </a:r>
              <a:r>
                <a:rPr lang="bn-BD" b="1" dirty="0">
                  <a:latin typeface="NikoshBAN" panose="02000000000000000000" pitchFamily="2" charset="0"/>
                </a:rPr>
                <a:t>78</a:t>
              </a:r>
              <a:r>
                <a:rPr lang="bn-BD" b="1" dirty="0">
                  <a:latin typeface="NikoshBAN" panose="02000000000000000000" pitchFamily="2" charset="0"/>
                  <a:cs typeface="NikoshBAN" panose="02000000000000000000" pitchFamily="2" charset="0"/>
                </a:rPr>
                <a:t>@gmail.com</a:t>
              </a:r>
              <a:endParaRPr lang="en-GB" b="1" dirty="0">
                <a:latin typeface="NikoshBAN" panose="02000000000000000000" pitchFamily="2" charset="0"/>
              </a:endParaRPr>
            </a:p>
            <a:p>
              <a:endParaRPr lang="en-GB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38" y="641736"/>
            <a:ext cx="1547582" cy="21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2" y="1428750"/>
            <a:ext cx="8032332" cy="4057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434597"/>
            <a:ext cx="80772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ছবিটি ভাল করে দেখি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236" y="5775901"/>
            <a:ext cx="8077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কোন এলাকা মনে হয় ?   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542236" y="5769528"/>
            <a:ext cx="8077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 দেশকে মরুভূমি দেশ বলা হয় ? 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513678" y="5782373"/>
            <a:ext cx="80717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মরুভূমি এলাকা মনে হয় ।    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542236" y="5772813"/>
            <a:ext cx="8077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আরব দেশকে মরুভূমি দেশ বলা হয় ।  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553122" y="5775901"/>
            <a:ext cx="8077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কোন দেশ সম্বন্ধে জানবো ? 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533400" y="5795218"/>
            <a:ext cx="8077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আরব দেশ সম্বন্ধে জানবো ।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674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479" y="2026622"/>
            <a:ext cx="721704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প্রাক-ইসলামি আরব উপদ্বীপের ভৌগলিক অবস্থান ও সীমা</a:t>
            </a:r>
            <a:endParaRPr lang="en-GB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838" y="685800"/>
            <a:ext cx="811632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প্রাক-ইসলামি পটভূমি ও রসুল (স.) এর মক্কা জীবন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3128" y="3244334"/>
            <a:ext cx="67377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 ভূ-প্রকৃতি</a:t>
            </a:r>
            <a:endParaRPr lang="en-GB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438400"/>
            <a:ext cx="604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971804"/>
            <a:ext cx="7467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  <a:p>
            <a:pPr>
              <a:buFont typeface="Wingdings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 নাম করণ বলতে পারবে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>
              <a:buFont typeface="Wingdings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 ভৌগলিক পরিচিতি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 ; 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 প্রাণীকুল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বর্ননা করতে পারবে ;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533400"/>
            <a:ext cx="76200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32" y="685800"/>
            <a:ext cx="833593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 নাম করণের ইতিহাস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032" y="1981200"/>
            <a:ext cx="8335936" cy="40318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 করা হয় যে , প্রাচীনকালে হেজাজ অঞ্চলের অন্তর্ভুক্ত তায়ামা</a:t>
            </a:r>
          </a:p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প্রদেশের কাছে ‘আরাবা’ নামক স্থান ছিল । সেই ‘আরাবা’ থেকে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কালক্রমে ‘আরব’ শব্দের উৎপত্তি হয়েছে । আবার কেউ কেউ মনে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করেন , ‘ইয়ারাব’ থেকে আরব শব্দের উৎপত্তি হয়েছে । ইয়ারাব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ছিল কাহতানের পুত্র সন্তান । আর কাহতান ছিল দক্ষিন আরবিয়দের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 পুরুষ । অন্য একটি তথ্য থেকে জানা যায় যে , হিব্রু ভাষায়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 ‘আবহার’ শব্দটি আরব শব্দের সমর্থক । ‘আরব’ এবং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‘আবহার’ দু’টি শব্দের সমর্থক শব্দ হল ‘মরুভূমি’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3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892229"/>
            <a:ext cx="78486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প্রশ্ন- আরবের নামকরণ কীভাবে হয়েছিল ? লিখ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8486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57" y="1333762"/>
            <a:ext cx="5714286" cy="4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2161</TotalTime>
  <Words>672</Words>
  <Application>Microsoft Office PowerPoint</Application>
  <PresentationFormat>On-screen Show (4:3)</PresentationFormat>
  <Paragraphs>110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NikoshBAN</vt:lpstr>
      <vt:lpstr>Vrinda</vt:lpstr>
      <vt:lpstr>Wingdings</vt:lpstr>
      <vt:lpstr>Organic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11</dc:creator>
  <cp:lastModifiedBy>Md Abdul Majid</cp:lastModifiedBy>
  <cp:revision>444</cp:revision>
  <dcterms:created xsi:type="dcterms:W3CDTF">2016-02-25T06:43:45Z</dcterms:created>
  <dcterms:modified xsi:type="dcterms:W3CDTF">2019-09-01T19:24:44Z</dcterms:modified>
</cp:coreProperties>
</file>