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11/7/21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152400"/>
            <a:ext cx="8229600" cy="2011362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96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3962400" y="1981200"/>
            <a:ext cx="5029200" cy="4525962"/>
          </a:xfrm>
        </p:spPr>
        <p:txBody>
          <a:bodyPr/>
          <a:lstStyle/>
          <a:p>
            <a:pPr algn="ctr">
              <a:buClr>
                <a:srgbClr val="FF0000"/>
              </a:buClr>
              <a:buNone/>
            </a:pP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Clr>
                <a:srgbClr val="FF0000"/>
              </a:buClr>
              <a:buNone/>
            </a:pP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kvn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Gikv`yj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8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*(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</a:t>
            </a:r>
            <a:br>
              <a:rPr lang="en-US" sz="40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ag©Ni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wWMÖx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gvaecyi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nweMÄ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algn="ctr">
              <a:buClr>
                <a:srgbClr val="FF0000"/>
              </a:buClr>
              <a:buNone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:-01716-872895</a:t>
            </a:r>
          </a:p>
          <a:p>
            <a:pPr algn="ctr">
              <a:buClr>
                <a:srgbClr val="FF0000"/>
              </a:buClr>
              <a:buNone/>
            </a:pPr>
            <a:endParaRPr lang="en-US" sz="3600" dirty="0" smtClean="0"/>
          </a:p>
          <a:p>
            <a:pPr>
              <a:buNone/>
            </a:pPr>
            <a:endParaRPr lang="en-US" sz="4000" dirty="0"/>
          </a:p>
        </p:txBody>
      </p:sp>
      <p:pic>
        <p:nvPicPr>
          <p:cNvPr id="7" name="Content Placeholder 6" descr="ME PIC.jp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657600" cy="4495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04800" y="381000"/>
            <a:ext cx="8534400" cy="617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6705600" y="57912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724400" y="22860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7391400" y="51816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7391400" y="52578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7315200" y="53340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6934200" y="60198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04800" y="381000"/>
            <a:ext cx="85344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5715000" y="59436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15000" y="45720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7772400" y="53340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66800" y="34290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3200400" y="58674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15200" y="47244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na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85800"/>
            <a:ext cx="8077200" cy="556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28600" y="3505200"/>
            <a:ext cx="8686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9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ধন্যবাদ</a:t>
            </a:r>
            <a:r>
              <a:rPr lang="bn-IN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6705600" y="56388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19400" y="24384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1066800" y="55626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66800" y="24384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4800600" y="48768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95600" y="15240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1066800" y="21336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239000" y="53340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4582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1066800" y="24384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66800" y="56388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914400" y="22098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19400" y="38862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05600" y="59436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4582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6705600" y="58674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Oval 2"/>
          <p:cNvSpPr/>
          <p:nvPr/>
        </p:nvSpPr>
        <p:spPr>
          <a:xfrm>
            <a:off x="4800600" y="5791200"/>
            <a:ext cx="304800" cy="457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7</Words>
  <Application>Microsoft Office PowerPoint</Application>
  <PresentationFormat>On-screen Show (4:3)</PresentationFormat>
  <Paragraphs>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¯^vMZg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Munna</dc:creator>
  <cp:lastModifiedBy>ac</cp:lastModifiedBy>
  <cp:revision>65</cp:revision>
  <dcterms:created xsi:type="dcterms:W3CDTF">2006-08-16T00:00:00Z</dcterms:created>
  <dcterms:modified xsi:type="dcterms:W3CDTF">2021-07-11T14:54:27Z</dcterms:modified>
</cp:coreProperties>
</file>