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0" r:id="rId4"/>
    <p:sldId id="259" r:id="rId5"/>
    <p:sldId id="269" r:id="rId6"/>
    <p:sldId id="270" r:id="rId7"/>
    <p:sldId id="268" r:id="rId8"/>
    <p:sldId id="281" r:id="rId9"/>
    <p:sldId id="267" r:id="rId10"/>
    <p:sldId id="265" r:id="rId11"/>
    <p:sldId id="282" r:id="rId12"/>
    <p:sldId id="283" r:id="rId13"/>
    <p:sldId id="284" r:id="rId14"/>
    <p:sldId id="285" r:id="rId15"/>
    <p:sldId id="277" r:id="rId16"/>
    <p:sldId id="273" r:id="rId17"/>
    <p:sldId id="278" r:id="rId18"/>
    <p:sldId id="275" r:id="rId19"/>
    <p:sldId id="279" r:id="rId20"/>
    <p:sldId id="280" r:id="rId21"/>
    <p:sldId id="262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ABCD-7B73-230E-4B4F-2DBFD2B3B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3A6C9-3A06-39D2-A217-E5762384C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A2AA-21E0-D3CA-39AF-BF4DF904F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585F-01B6-FBF6-24ED-B75500DD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54D64-FB66-BAB4-C785-4EE53FC4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7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E821-3C87-1BD4-A695-99E54791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FF322-9605-8D74-A315-5BCE59BA8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7AA7-1BD9-8E2F-D984-C009AA2F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CF5B4-47DF-C722-22CE-0E403C51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D706-F538-B52A-3C7E-C83AFD00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46179-B634-D845-6C92-B1E0D85FF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FB6B6-2BAF-FD45-E82C-68543F7F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AC403-D727-CC4F-1A7C-3447A551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F6DB5-56FA-E10A-DCA9-B2F2664B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5ED94-D855-1BC6-4786-F907DEE6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4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8A51-701F-7603-C0D8-01660623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C935A-AC5F-7733-FB2B-83249DDAA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88B35-9917-67A7-C5F8-25A6FF7F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65C4-9F15-5AF2-D307-7B51D3C5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DAE8D-756D-0B9B-1FDF-145AE14D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36A7-A8F2-59FA-0EEF-44A3EB3C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DC7C2-4733-4CD5-CFF3-5B6F0630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ED2F4-7B97-E8D1-CD99-70ED8385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9896-74EE-A128-5DAB-0FD67443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D66E-D565-C823-FFE5-9E34400A2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8251-9BC6-4C2B-B240-8DDA8A0F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8554F-0DD2-5FD6-4B36-A531F7F8F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6805E-4572-49F3-CE75-8F4969D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069EF-BB4C-89D3-FBA2-E1075A0D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1141D-1FDE-F119-8272-0154E5C0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D5ADF-A978-2CED-A9FE-85A05A8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1554-EE3D-FEE9-73BB-C8E3D9F7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786F3-BF1F-4EBD-C0EE-C7EA6B45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FF47F-9771-9939-3D51-AEE91253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89A93-417C-EF24-9A34-0C1A0CC6B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798DA-D2DE-480B-F797-9E8FB1703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A73A9-9E06-12BA-1732-5E56FA69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4F6CF-2628-E0B8-8741-F88CCD40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E7618C-C470-2F15-5F35-BDBE978A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4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68A9-3179-58E1-5837-3AC5A87B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C0EC6-AEB1-7287-2E9B-D2CC1997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D18CD-32EE-52DA-1A61-B5AB89F1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F4486-FA4A-52D3-8CAE-E1BF70A1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6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5F86457-087C-8804-71E7-0836B0D7376A}"/>
              </a:ext>
            </a:extLst>
          </p:cNvPr>
          <p:cNvGrpSpPr/>
          <p:nvPr userDrawn="1"/>
        </p:nvGrpSpPr>
        <p:grpSpPr>
          <a:xfrm>
            <a:off x="0" y="0"/>
            <a:ext cx="12161520" cy="6858000"/>
            <a:chOff x="0" y="0"/>
            <a:chExt cx="1216152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4043C9-0A3C-26ED-A586-9E83BA957C1E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849A6A-1724-4C13-7513-A6E44983A8DA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2C2BBA0A-9E64-EED1-4E22-4FF57DCFEC68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689B955-DF43-1764-13FB-4B26B517BB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4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28F7-B08B-341B-15BA-D15D9217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A7EE-5CB6-6819-D6DF-8F8F127E3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3026E-62B3-3E5D-32BE-555805517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AFCC4-C1B6-EB6F-4927-1B37C101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EBD57-D139-FB63-A2B5-1963D488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25F18-0A9A-9F84-AAD5-1576211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DDDEC-51E8-AA45-1E6F-03EBE407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18EC7-D296-20E2-FB66-8BBAD52FC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11B22-6EDA-946B-FC18-273443F3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F85B-5F2A-AE3C-A259-EA803C0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5198F-8EC2-D8BA-801F-9100EAF3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23DBB-1817-1E6C-76C8-FA13A6ABD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6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11AB8-196E-1684-F17D-2AFE9D19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B01B-04C3-D739-1300-8E57F6177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360D-4C20-CBB4-95DE-2C95A5248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E2B1-5CD2-4953-A243-297B2ECF2A5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264D-BDEE-09C4-7850-96342641A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0D24A-4934-8EBA-1ED4-1C2F1405D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C2BE-13B7-4F70-98E3-4C6FA7A08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pixabay.com/en/rose-pink-stem-flower-2925269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037FAE-C778-E0F9-6AC5-B88B08941261}"/>
              </a:ext>
            </a:extLst>
          </p:cNvPr>
          <p:cNvSpPr txBox="1"/>
          <p:nvPr/>
        </p:nvSpPr>
        <p:spPr>
          <a:xfrm>
            <a:off x="6148250" y="2722290"/>
            <a:ext cx="5712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0" y="1030139"/>
            <a:ext cx="4281453" cy="45261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07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6C5FA5-AE39-C594-C537-D68BE69280DE}"/>
              </a:ext>
            </a:extLst>
          </p:cNvPr>
          <p:cNvSpPr/>
          <p:nvPr/>
        </p:nvSpPr>
        <p:spPr>
          <a:xfrm>
            <a:off x="0" y="134032"/>
            <a:ext cx="3988904" cy="6701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5248361-D11F-5C0F-2D86-6B61B3321E62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2000F63B-D420-F86A-9DB9-A69F6ED308B6}"/>
              </a:ext>
            </a:extLst>
          </p:cNvPr>
          <p:cNvSpPr/>
          <p:nvPr/>
        </p:nvSpPr>
        <p:spPr>
          <a:xfrm>
            <a:off x="145774" y="171630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" y="3882995"/>
            <a:ext cx="3558561" cy="19927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0"/>
            <a:ext cx="12161520" cy="6936120"/>
            <a:chOff x="0" y="0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C:\Users\ATAUR\Pictures\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392" y="1256010"/>
            <a:ext cx="3808892" cy="260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108173" y="2049400"/>
            <a:ext cx="377402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3" descr="C:\Users\ATAUR\Pictures\ppp2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5992" y="3877154"/>
            <a:ext cx="3789536" cy="2521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8233017" y="5229458"/>
            <a:ext cx="344461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282425" y="405648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427984" y="436720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47CE5-BA58-58D6-CBDE-A3E28CE1C7BF}"/>
              </a:ext>
            </a:extLst>
          </p:cNvPr>
          <p:cNvSpPr/>
          <p:nvPr/>
        </p:nvSpPr>
        <p:spPr>
          <a:xfrm>
            <a:off x="184686" y="184083"/>
            <a:ext cx="3988904" cy="656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81F251E-249B-1039-F8B8-01AD83F4F60A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59877D7E-A7DB-AFC0-62FF-A69CB0557F10}"/>
              </a:ext>
            </a:extLst>
          </p:cNvPr>
          <p:cNvSpPr/>
          <p:nvPr/>
        </p:nvSpPr>
        <p:spPr>
          <a:xfrm>
            <a:off x="184686" y="184084"/>
            <a:ext cx="3962400" cy="3574680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35499"/>
            <a:ext cx="3656826" cy="242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8298604" y="1936590"/>
            <a:ext cx="3661831" cy="6650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638" y="4007422"/>
            <a:ext cx="3677706" cy="232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4482752" y="5105113"/>
            <a:ext cx="35462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" y="3882995"/>
            <a:ext cx="3558561" cy="19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6C5FA5-AE39-C594-C537-D68BE69280DE}"/>
              </a:ext>
            </a:extLst>
          </p:cNvPr>
          <p:cNvSpPr/>
          <p:nvPr/>
        </p:nvSpPr>
        <p:spPr>
          <a:xfrm>
            <a:off x="22507" y="85222"/>
            <a:ext cx="3988904" cy="6693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5248361-D11F-5C0F-2D86-6B61B3321E62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2000F63B-D420-F86A-9DB9-A69F6ED308B6}"/>
              </a:ext>
            </a:extLst>
          </p:cNvPr>
          <p:cNvSpPr/>
          <p:nvPr/>
        </p:nvSpPr>
        <p:spPr>
          <a:xfrm>
            <a:off x="145774" y="171630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" y="3882995"/>
            <a:ext cx="3558561" cy="19927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0"/>
            <a:ext cx="12161520" cy="6936120"/>
            <a:chOff x="0" y="0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C:\Users\ATAUR\Desktop\JONOSON\banglades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323" y="1257273"/>
            <a:ext cx="3741739" cy="237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121426" y="1769829"/>
            <a:ext cx="366147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45" y="3767233"/>
            <a:ext cx="3801110" cy="2601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8180589" y="4879392"/>
            <a:ext cx="357447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387290" y="533296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6C5FA5-AE39-C594-C537-D68BE69280DE}"/>
              </a:ext>
            </a:extLst>
          </p:cNvPr>
          <p:cNvSpPr/>
          <p:nvPr/>
        </p:nvSpPr>
        <p:spPr>
          <a:xfrm>
            <a:off x="134469" y="171629"/>
            <a:ext cx="3988904" cy="6555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5248361-D11F-5C0F-2D86-6B61B3321E62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2000F63B-D420-F86A-9DB9-A69F6ED308B6}"/>
              </a:ext>
            </a:extLst>
          </p:cNvPr>
          <p:cNvSpPr/>
          <p:nvPr/>
        </p:nvSpPr>
        <p:spPr>
          <a:xfrm>
            <a:off x="125896" y="171630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" y="3882995"/>
            <a:ext cx="3558561" cy="1992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15" y="1072250"/>
            <a:ext cx="3741169" cy="244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8205844" y="2000982"/>
            <a:ext cx="36143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46" y="3815979"/>
            <a:ext cx="4087040" cy="27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4240696" y="5105113"/>
            <a:ext cx="343801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393315" y="428692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6C5FA5-AE39-C594-C537-D68BE69280DE}"/>
              </a:ext>
            </a:extLst>
          </p:cNvPr>
          <p:cNvSpPr/>
          <p:nvPr/>
        </p:nvSpPr>
        <p:spPr>
          <a:xfrm>
            <a:off x="43732" y="33509"/>
            <a:ext cx="3988904" cy="66934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5248361-D11F-5C0F-2D86-6B61B3321E62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2000F63B-D420-F86A-9DB9-A69F6ED308B6}"/>
              </a:ext>
            </a:extLst>
          </p:cNvPr>
          <p:cNvSpPr/>
          <p:nvPr/>
        </p:nvSpPr>
        <p:spPr>
          <a:xfrm>
            <a:off x="145774" y="171630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82" y="3882995"/>
            <a:ext cx="3558561" cy="19927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0"/>
            <a:ext cx="12161520" cy="6936120"/>
            <a:chOff x="0" y="0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98" y="1089132"/>
            <a:ext cx="4220303" cy="275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4240696" y="2245403"/>
            <a:ext cx="333093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03" y="4080139"/>
            <a:ext cx="3513773" cy="251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7897766" y="5220027"/>
            <a:ext cx="3946439" cy="660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বুকেতেই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403972" y="415417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33379D-B0D4-E626-4303-B181EA0A1873}"/>
              </a:ext>
            </a:extLst>
          </p:cNvPr>
          <p:cNvSpPr/>
          <p:nvPr/>
        </p:nvSpPr>
        <p:spPr>
          <a:xfrm>
            <a:off x="198783" y="245164"/>
            <a:ext cx="3988904" cy="653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6653A469-29F0-3927-1B58-22184747F705}"/>
              </a:ext>
            </a:extLst>
          </p:cNvPr>
          <p:cNvSpPr/>
          <p:nvPr/>
        </p:nvSpPr>
        <p:spPr>
          <a:xfrm>
            <a:off x="251792" y="261732"/>
            <a:ext cx="3962400" cy="3644349"/>
          </a:xfrm>
          <a:prstGeom prst="diagStripe">
            <a:avLst>
              <a:gd name="adj" fmla="val 7872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0BCBBEA-A475-925E-BDA9-CDAEA99D1081}"/>
              </a:ext>
            </a:extLst>
          </p:cNvPr>
          <p:cNvSpPr/>
          <p:nvPr/>
        </p:nvSpPr>
        <p:spPr>
          <a:xfrm>
            <a:off x="225287" y="5751444"/>
            <a:ext cx="887896" cy="9541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291BA-39AA-27FF-7749-75600D16A2D4}"/>
              </a:ext>
            </a:extLst>
          </p:cNvPr>
          <p:cNvSpPr txBox="1"/>
          <p:nvPr/>
        </p:nvSpPr>
        <p:spPr>
          <a:xfrm>
            <a:off x="248363" y="533520"/>
            <a:ext cx="260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0E635-DEEF-8CCA-A214-A0EA926DF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/>
          <a:stretch/>
        </p:blipFill>
        <p:spPr>
          <a:xfrm>
            <a:off x="828261" y="3686981"/>
            <a:ext cx="2604052" cy="2909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804145-515F-B5BB-0B67-417346CF36FF}"/>
              </a:ext>
            </a:extLst>
          </p:cNvPr>
          <p:cNvSpPr txBox="1"/>
          <p:nvPr/>
        </p:nvSpPr>
        <p:spPr>
          <a:xfrm>
            <a:off x="5008166" y="694346"/>
            <a:ext cx="551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আবৃতি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467480"/>
            <a:ext cx="3943622" cy="486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61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D87793-0B8C-AB59-172A-B8C0D41C41EC}"/>
              </a:ext>
            </a:extLst>
          </p:cNvPr>
          <p:cNvSpPr/>
          <p:nvPr/>
        </p:nvSpPr>
        <p:spPr>
          <a:xfrm>
            <a:off x="132522" y="225286"/>
            <a:ext cx="3988904" cy="6555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A5FD8C-5157-DF6A-662D-58684045C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503579"/>
              </p:ext>
            </p:extLst>
          </p:nvPr>
        </p:nvGraphicFramePr>
        <p:xfrm>
          <a:off x="5833881" y="2087477"/>
          <a:ext cx="4851651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846">
                  <a:extLst>
                    <a:ext uri="{9D8B030D-6E8A-4147-A177-3AD203B41FA5}">
                      <a16:colId xmlns:a16="http://schemas.microsoft.com/office/drawing/2014/main" val="2321090722"/>
                    </a:ext>
                  </a:extLst>
                </a:gridCol>
                <a:gridCol w="2533805">
                  <a:extLst>
                    <a:ext uri="{9D8B030D-6E8A-4147-A177-3AD203B41FA5}">
                      <a16:colId xmlns:a16="http://schemas.microsoft.com/office/drawing/2014/main" val="558299960"/>
                    </a:ext>
                  </a:extLst>
                </a:gridCol>
              </a:tblGrid>
              <a:tr h="3463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মূল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শব্দার্থ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693742"/>
                  </a:ext>
                </a:extLst>
              </a:tr>
              <a:tr h="3463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258866"/>
                  </a:ext>
                </a:extLst>
              </a:tr>
              <a:tr h="3463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44046"/>
                  </a:ext>
                </a:extLst>
              </a:tr>
              <a:tr h="34633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72197"/>
                  </a:ext>
                </a:extLst>
              </a:tr>
              <a:tr h="34633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1767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9FB5887-0CA8-1C26-167A-24E200636784}"/>
              </a:ext>
            </a:extLst>
          </p:cNvPr>
          <p:cNvSpPr txBox="1"/>
          <p:nvPr/>
        </p:nvSpPr>
        <p:spPr>
          <a:xfrm>
            <a:off x="4412976" y="957618"/>
            <a:ext cx="740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শব্দগুলোর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CE5F90B-2987-CFF2-B771-901BE4B3D750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1A0BEE36-D4AE-EEE1-678B-97730B925F51}"/>
              </a:ext>
            </a:extLst>
          </p:cNvPr>
          <p:cNvSpPr/>
          <p:nvPr/>
        </p:nvSpPr>
        <p:spPr>
          <a:xfrm>
            <a:off x="225287" y="231914"/>
            <a:ext cx="3988903" cy="5519530"/>
          </a:xfrm>
          <a:prstGeom prst="diagStripe">
            <a:avLst>
              <a:gd name="adj" fmla="val 8549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F6130F-F7C5-E12A-4CDE-7D59FF9F4A77}"/>
              </a:ext>
            </a:extLst>
          </p:cNvPr>
          <p:cNvSpPr txBox="1"/>
          <p:nvPr/>
        </p:nvSpPr>
        <p:spPr>
          <a:xfrm>
            <a:off x="242042" y="623954"/>
            <a:ext cx="300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28ED5F-E619-7731-4684-366A4C58F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9" y="4243180"/>
            <a:ext cx="3263679" cy="21443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25523" y="2565782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0066" y="2565782"/>
            <a:ext cx="199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দস্যু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33881" y="3212113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3271" y="3212112"/>
            <a:ext cx="278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8860" y="3833863"/>
            <a:ext cx="199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39452" y="3734472"/>
            <a:ext cx="2766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2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CDB136-CF62-B59C-039B-7C7108EF23D7}"/>
              </a:ext>
            </a:extLst>
          </p:cNvPr>
          <p:cNvSpPr/>
          <p:nvPr/>
        </p:nvSpPr>
        <p:spPr>
          <a:xfrm>
            <a:off x="185531" y="205409"/>
            <a:ext cx="3862347" cy="657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40F36CE-1C35-A945-1C3F-000327EEA885}"/>
              </a:ext>
            </a:extLst>
          </p:cNvPr>
          <p:cNvSpPr/>
          <p:nvPr/>
        </p:nvSpPr>
        <p:spPr>
          <a:xfrm>
            <a:off x="198783" y="5777948"/>
            <a:ext cx="848139" cy="9011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F9CA1E9E-3779-34E9-6865-4F7D0D2ED610}"/>
              </a:ext>
            </a:extLst>
          </p:cNvPr>
          <p:cNvSpPr/>
          <p:nvPr/>
        </p:nvSpPr>
        <p:spPr>
          <a:xfrm>
            <a:off x="198783" y="205409"/>
            <a:ext cx="3975652" cy="5559287"/>
          </a:xfrm>
          <a:prstGeom prst="diagStripe">
            <a:avLst>
              <a:gd name="adj" fmla="val 7945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94159-7776-B549-A17E-A0586705E886}"/>
              </a:ext>
            </a:extLst>
          </p:cNvPr>
          <p:cNvSpPr txBox="1"/>
          <p:nvPr/>
        </p:nvSpPr>
        <p:spPr>
          <a:xfrm>
            <a:off x="198783" y="887895"/>
            <a:ext cx="2491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D1733-9DB2-2141-1509-0D3F0FFC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" y="4719778"/>
            <a:ext cx="3193774" cy="1624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C99DC3-A4F3-6D2A-1DEF-DA5EB8EF2D29}"/>
              </a:ext>
            </a:extLst>
          </p:cNvPr>
          <p:cNvSpPr txBox="1"/>
          <p:nvPr/>
        </p:nvSpPr>
        <p:spPr>
          <a:xfrm>
            <a:off x="4067754" y="538129"/>
            <a:ext cx="78743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ঘরের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শব্দগুলো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খালি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জায়গায়</a:t>
            </a:r>
            <a:r>
              <a:rPr lang="en-US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বসিয়ে</a:t>
            </a:r>
            <a:r>
              <a:rPr lang="bn-BD" sz="28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 বাক্য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করঃ</a:t>
            </a:r>
            <a:r>
              <a:rPr lang="en-US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28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3D9DE9-31F0-0FC0-13CF-A6B277114C59}"/>
              </a:ext>
            </a:extLst>
          </p:cNvPr>
          <p:cNvSpPr/>
          <p:nvPr/>
        </p:nvSpPr>
        <p:spPr>
          <a:xfrm>
            <a:off x="4380644" y="1820337"/>
            <a:ext cx="2188728" cy="6871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হানাদারদের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D8AF4D6-413F-E911-BBE4-8C667715D26F}"/>
              </a:ext>
            </a:extLst>
          </p:cNvPr>
          <p:cNvSpPr/>
          <p:nvPr/>
        </p:nvSpPr>
        <p:spPr>
          <a:xfrm>
            <a:off x="7390437" y="1979534"/>
            <a:ext cx="1555080" cy="6871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বর্গি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FD8AF4D6-413F-E911-BBE4-8C667715D26F}"/>
              </a:ext>
            </a:extLst>
          </p:cNvPr>
          <p:cNvSpPr/>
          <p:nvPr/>
        </p:nvSpPr>
        <p:spPr>
          <a:xfrm>
            <a:off x="9617913" y="1810645"/>
            <a:ext cx="1914814" cy="6871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খাজনা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1061" y="2985052"/>
            <a:ext cx="7754377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খ।বহু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----------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দিত,মানুষ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মারত,ধন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গ। ---------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836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2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ECA582-9A58-C485-48E8-DBF2C57B0D9E}"/>
              </a:ext>
            </a:extLst>
          </p:cNvPr>
          <p:cNvSpPr/>
          <p:nvPr/>
        </p:nvSpPr>
        <p:spPr>
          <a:xfrm>
            <a:off x="149750" y="225287"/>
            <a:ext cx="3988904" cy="6555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63BBC937-3B8A-B815-FC1E-4E9D8BAE5E78}"/>
              </a:ext>
            </a:extLst>
          </p:cNvPr>
          <p:cNvSpPr/>
          <p:nvPr/>
        </p:nvSpPr>
        <p:spPr>
          <a:xfrm>
            <a:off x="149750" y="277598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98FD83B-38BB-2CFF-D371-CD52C44FBECC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30DDC-EE09-6D93-32F1-0CF5D1379F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7" b="17374"/>
          <a:stretch/>
        </p:blipFill>
        <p:spPr>
          <a:xfrm>
            <a:off x="79514" y="3767625"/>
            <a:ext cx="3962401" cy="2224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A140EF-2162-FD5C-08E0-6943D3BAA640}"/>
              </a:ext>
            </a:extLst>
          </p:cNvPr>
          <p:cNvSpPr txBox="1"/>
          <p:nvPr/>
        </p:nvSpPr>
        <p:spPr>
          <a:xfrm>
            <a:off x="4931533" y="562930"/>
            <a:ext cx="6114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কথাগুলো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বুঝে</a:t>
            </a:r>
            <a:r>
              <a:rPr lang="en-US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endParaRPr lang="en-US" sz="4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12264" y="1403338"/>
            <a:ext cx="4876865" cy="50167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বুকেতেই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3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21B278-BE03-C1E5-D944-9BA443F34274}"/>
              </a:ext>
            </a:extLst>
          </p:cNvPr>
          <p:cNvSpPr/>
          <p:nvPr/>
        </p:nvSpPr>
        <p:spPr>
          <a:xfrm>
            <a:off x="185530" y="185531"/>
            <a:ext cx="3802183" cy="6651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BA15813-5D51-218D-0BF8-7AA8271B7388}"/>
              </a:ext>
            </a:extLst>
          </p:cNvPr>
          <p:cNvSpPr/>
          <p:nvPr/>
        </p:nvSpPr>
        <p:spPr>
          <a:xfrm>
            <a:off x="198783" y="5817704"/>
            <a:ext cx="848139" cy="9011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25E007B8-5707-62E5-66E9-0507DE8EC2EC}"/>
              </a:ext>
            </a:extLst>
          </p:cNvPr>
          <p:cNvSpPr/>
          <p:nvPr/>
        </p:nvSpPr>
        <p:spPr>
          <a:xfrm>
            <a:off x="198784" y="212036"/>
            <a:ext cx="3720073" cy="3723860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FC0D6-C62C-A3AE-9505-4A77FBA6CC3A}"/>
              </a:ext>
            </a:extLst>
          </p:cNvPr>
          <p:cNvSpPr txBox="1"/>
          <p:nvPr/>
        </p:nvSpPr>
        <p:spPr>
          <a:xfrm>
            <a:off x="5189685" y="1133402"/>
            <a:ext cx="566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মূলভাব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নেইঃ</a:t>
            </a:r>
            <a:r>
              <a:rPr lang="en-US" sz="36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316BB-2BC9-15BE-EF9C-EC01EB9F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3429000"/>
            <a:ext cx="2841970" cy="28293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92673" y="2507737"/>
            <a:ext cx="7150608" cy="35394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পাকিস্থান।হানাদার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সৈন্যদের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হয়েছিলেন।এই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171DF0-62DF-0117-FCFF-0D128AD25F7D}"/>
              </a:ext>
            </a:extLst>
          </p:cNvPr>
          <p:cNvSpPr txBox="1"/>
          <p:nvPr/>
        </p:nvSpPr>
        <p:spPr>
          <a:xfrm>
            <a:off x="4843394" y="914399"/>
            <a:ext cx="250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439E5-C900-EDE2-9DB6-91D6FAE537CB}"/>
              </a:ext>
            </a:extLst>
          </p:cNvPr>
          <p:cNvSpPr txBox="1"/>
          <p:nvPr/>
        </p:nvSpPr>
        <p:spPr>
          <a:xfrm>
            <a:off x="483429" y="4091496"/>
            <a:ext cx="58378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মোছাঃ লুৎফুন্নাহার তালুকদার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সহকারি শিক্ষক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দেওরগাছ সরকারি প্রাথমিক বিদ্যালয়</a:t>
            </a:r>
          </a:p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চুনারুঘাট,হবিগঞ্জ।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CF7DC-8C65-9D59-BE08-BBB891E175B4}"/>
              </a:ext>
            </a:extLst>
          </p:cNvPr>
          <p:cNvSpPr txBox="1"/>
          <p:nvPr/>
        </p:nvSpPr>
        <p:spPr>
          <a:xfrm>
            <a:off x="8454754" y="5137936"/>
            <a:ext cx="28945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C94F4E-479C-6B0C-274D-E12CF5EE6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90902" y="1899530"/>
            <a:ext cx="1531533" cy="428974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69" y="2699656"/>
            <a:ext cx="1632496" cy="211656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12" y="914399"/>
            <a:ext cx="2458800" cy="280087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41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DAE8BC-094E-4A98-6341-3243EB8A8337}"/>
              </a:ext>
            </a:extLst>
          </p:cNvPr>
          <p:cNvSpPr/>
          <p:nvPr/>
        </p:nvSpPr>
        <p:spPr>
          <a:xfrm>
            <a:off x="185530" y="185531"/>
            <a:ext cx="3988904" cy="6651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gonal Stripe 2">
            <a:extLst>
              <a:ext uri="{FF2B5EF4-FFF2-40B4-BE49-F238E27FC236}">
                <a16:creationId xmlns:a16="http://schemas.microsoft.com/office/drawing/2014/main" id="{F6D50260-12F7-3D81-1BC9-8E2BB3DB35FD}"/>
              </a:ext>
            </a:extLst>
          </p:cNvPr>
          <p:cNvSpPr/>
          <p:nvPr/>
        </p:nvSpPr>
        <p:spPr>
          <a:xfrm>
            <a:off x="198784" y="212036"/>
            <a:ext cx="3988904" cy="3723860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A7361D6-EBC0-094D-5408-C2A4A03CD26C}"/>
              </a:ext>
            </a:extLst>
          </p:cNvPr>
          <p:cNvSpPr/>
          <p:nvPr/>
        </p:nvSpPr>
        <p:spPr>
          <a:xfrm>
            <a:off x="198783" y="5817704"/>
            <a:ext cx="848139" cy="9011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510FB-FB82-8B2A-DE3E-ADB620EDDB70}"/>
              </a:ext>
            </a:extLst>
          </p:cNvPr>
          <p:cNvSpPr txBox="1"/>
          <p:nvPr/>
        </p:nvSpPr>
        <p:spPr>
          <a:xfrm>
            <a:off x="6255027" y="808383"/>
            <a:ext cx="308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মূল্যায়নঃ</a:t>
            </a:r>
            <a:r>
              <a:rPr lang="en-US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90660" y="2833349"/>
            <a:ext cx="665259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A54092-08FA-6978-D12D-2B53214F0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" y="3637539"/>
            <a:ext cx="3398771" cy="240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82D5D-F1F5-4792-6AC3-51E61B4E7883}"/>
              </a:ext>
            </a:extLst>
          </p:cNvPr>
          <p:cNvSpPr/>
          <p:nvPr/>
        </p:nvSpPr>
        <p:spPr>
          <a:xfrm>
            <a:off x="185530" y="185531"/>
            <a:ext cx="3988904" cy="6651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D5D2065-9D73-5C5B-564D-8B7115F281F6}"/>
              </a:ext>
            </a:extLst>
          </p:cNvPr>
          <p:cNvSpPr/>
          <p:nvPr/>
        </p:nvSpPr>
        <p:spPr>
          <a:xfrm>
            <a:off x="198783" y="5817704"/>
            <a:ext cx="848139" cy="90114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A736715B-C752-CF13-A035-59E5F1AD4B20}"/>
              </a:ext>
            </a:extLst>
          </p:cNvPr>
          <p:cNvSpPr/>
          <p:nvPr/>
        </p:nvSpPr>
        <p:spPr>
          <a:xfrm>
            <a:off x="198784" y="212036"/>
            <a:ext cx="3988904" cy="3723860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A3EB2-806E-823C-EB2F-43013C696B7B}"/>
              </a:ext>
            </a:extLst>
          </p:cNvPr>
          <p:cNvSpPr txBox="1"/>
          <p:nvPr/>
        </p:nvSpPr>
        <p:spPr>
          <a:xfrm>
            <a:off x="4101550" y="3643508"/>
            <a:ext cx="780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AE3AA7-078A-FD8A-8B1B-D40C7CA35551}"/>
              </a:ext>
            </a:extLst>
          </p:cNvPr>
          <p:cNvSpPr txBox="1"/>
          <p:nvPr/>
        </p:nvSpPr>
        <p:spPr>
          <a:xfrm>
            <a:off x="4306956" y="250398"/>
            <a:ext cx="694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40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1E7283-66B0-0998-5DCD-0D52F5C0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8" y="2891202"/>
            <a:ext cx="3576602" cy="357660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67003" y="1812237"/>
            <a:ext cx="4760760" cy="48320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পুড়ল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শহর,পুড়ল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D3134-AD56-BE43-D09E-08E7CB7E1A8E}"/>
              </a:ext>
            </a:extLst>
          </p:cNvPr>
          <p:cNvSpPr/>
          <p:nvPr/>
        </p:nvSpPr>
        <p:spPr>
          <a:xfrm>
            <a:off x="123242" y="155713"/>
            <a:ext cx="5075583" cy="67022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DA61543-3FCF-FC45-E489-D886E36DD361}"/>
              </a:ext>
            </a:extLst>
          </p:cNvPr>
          <p:cNvSpPr/>
          <p:nvPr/>
        </p:nvSpPr>
        <p:spPr>
          <a:xfrm rot="5400000">
            <a:off x="347866" y="1050238"/>
            <a:ext cx="4830418" cy="5075582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EB928A9B-351D-EBD8-A42F-1FAAD90BCFB2}"/>
              </a:ext>
            </a:extLst>
          </p:cNvPr>
          <p:cNvSpPr/>
          <p:nvPr/>
        </p:nvSpPr>
        <p:spPr>
          <a:xfrm>
            <a:off x="225286" y="3429000"/>
            <a:ext cx="5075582" cy="3177208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C782F02-8935-2328-5782-29AAE561802C}"/>
              </a:ext>
            </a:extLst>
          </p:cNvPr>
          <p:cNvSpPr/>
          <p:nvPr/>
        </p:nvSpPr>
        <p:spPr>
          <a:xfrm>
            <a:off x="225286" y="251792"/>
            <a:ext cx="5075582" cy="3177208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DC2D2-FB22-7203-A14A-17838D25CBB0}"/>
              </a:ext>
            </a:extLst>
          </p:cNvPr>
          <p:cNvSpPr txBox="1"/>
          <p:nvPr/>
        </p:nvSpPr>
        <p:spPr>
          <a:xfrm>
            <a:off x="5575565" y="4679799"/>
            <a:ext cx="6209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8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8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30480" y="0"/>
            <a:ext cx="12161520" cy="6858000"/>
            <a:chOff x="0" y="16565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16565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94" y="601443"/>
            <a:ext cx="2816352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5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7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ra Sobai Raja - আমরা সবাই রাজা - Rabindra Sangeet – Bengali Animation – Kids Song[1]">
            <a:hlinkClick r:id="" action="ppaction://media"/>
            <a:extLst>
              <a:ext uri="{FF2B5EF4-FFF2-40B4-BE49-F238E27FC236}">
                <a16:creationId xmlns:a16="http://schemas.microsoft.com/office/drawing/2014/main" id="{0521B940-C1DA-69AC-8BF0-8E129139E55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93660" y="2483678"/>
            <a:ext cx="4969026" cy="2792895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5EB49B-9C9E-7C66-1528-ABEA763F136A}"/>
              </a:ext>
            </a:extLst>
          </p:cNvPr>
          <p:cNvSpPr/>
          <p:nvPr/>
        </p:nvSpPr>
        <p:spPr>
          <a:xfrm>
            <a:off x="62204" y="123048"/>
            <a:ext cx="3988904" cy="6710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76E75A0D-EB84-B37B-16A8-FA290B2776E5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E5325FEF-17D0-BA68-5E12-CA3ED0829CCC}"/>
              </a:ext>
            </a:extLst>
          </p:cNvPr>
          <p:cNvSpPr/>
          <p:nvPr/>
        </p:nvSpPr>
        <p:spPr>
          <a:xfrm>
            <a:off x="75456" y="210642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AED76-151D-2E00-56BB-94EBABE56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0" y="3580702"/>
            <a:ext cx="3068576" cy="266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C944BE-7278-F7F5-049D-4002CE0E999D}"/>
              </a:ext>
            </a:extLst>
          </p:cNvPr>
          <p:cNvSpPr txBox="1"/>
          <p:nvPr/>
        </p:nvSpPr>
        <p:spPr>
          <a:xfrm>
            <a:off x="4572973" y="158142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0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25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9C4CC-7024-D912-1E50-20E1ABC2BA81}"/>
              </a:ext>
            </a:extLst>
          </p:cNvPr>
          <p:cNvSpPr txBox="1"/>
          <p:nvPr/>
        </p:nvSpPr>
        <p:spPr>
          <a:xfrm>
            <a:off x="3101008" y="954157"/>
            <a:ext cx="5989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দেখিঃ</a:t>
            </a:r>
            <a:r>
              <a:rPr lang="en-US" sz="4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" descr="C:\Users\ATAUR\Desktop\JONOSON\m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02" y="2402368"/>
            <a:ext cx="3477704" cy="2305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3410" y="2420805"/>
            <a:ext cx="3434699" cy="2260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 descr="C:\Users\ATAUR\Desktop\JONOSON\bangladesh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4786" y="2410558"/>
            <a:ext cx="3434700" cy="2271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137349" y="4997136"/>
            <a:ext cx="8543109" cy="64633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5647" y="5716491"/>
            <a:ext cx="501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8400" y="5742858"/>
            <a:ext cx="7941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3779" y="5745844"/>
            <a:ext cx="605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6237" y="5744351"/>
            <a:ext cx="545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 দেখে কী বুঝতে পারলে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04B5C5A-3575-8399-E28E-98CA711DDB79}"/>
              </a:ext>
            </a:extLst>
          </p:cNvPr>
          <p:cNvSpPr txBox="1"/>
          <p:nvPr/>
        </p:nvSpPr>
        <p:spPr>
          <a:xfrm>
            <a:off x="3757275" y="439484"/>
            <a:ext cx="387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5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54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47" y="1793375"/>
            <a:ext cx="6293777" cy="3585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6059497" y="2845400"/>
            <a:ext cx="623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206" y="5949591"/>
            <a:ext cx="97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3A276-6F00-B569-05CC-973A2FA06E6B}"/>
              </a:ext>
            </a:extLst>
          </p:cNvPr>
          <p:cNvSpPr txBox="1"/>
          <p:nvPr/>
        </p:nvSpPr>
        <p:spPr>
          <a:xfrm>
            <a:off x="4518991" y="316271"/>
            <a:ext cx="262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9116" y="1768274"/>
            <a:ext cx="466937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763" y="2731695"/>
            <a:ext cx="10986655" cy="3304054"/>
            <a:chOff x="789873" y="2759404"/>
            <a:chExt cx="10986655" cy="3304054"/>
          </a:xfrm>
        </p:grpSpPr>
        <p:sp>
          <p:nvSpPr>
            <p:cNvPr id="12" name="TextBox 11"/>
            <p:cNvSpPr txBox="1"/>
            <p:nvPr/>
          </p:nvSpPr>
          <p:spPr>
            <a:xfrm>
              <a:off x="789873" y="2759404"/>
              <a:ext cx="9670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শোনাঃ১.২.১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পঠিত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বাখ্য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শোনবে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9873" y="3642411"/>
              <a:ext cx="10986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বলাঃ২.১.১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প্রমিত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ছন্দ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বজায়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9873" y="4529769"/>
              <a:ext cx="10681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পড়াঃ</a:t>
              </a:r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২.২.২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পাঠ্যবইয়ের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সাবলীলভাবে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3920" y="5417127"/>
              <a:ext cx="1005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লেখাঃ১.৫.১</a:t>
              </a:r>
              <a:r>
                <a:rPr lang="en-US" sz="36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বাখ্য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C0C602-3507-E824-092F-5862279384B6}"/>
              </a:ext>
            </a:extLst>
          </p:cNvPr>
          <p:cNvSpPr/>
          <p:nvPr/>
        </p:nvSpPr>
        <p:spPr>
          <a:xfrm>
            <a:off x="149749" y="132522"/>
            <a:ext cx="2811913" cy="66554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AACC85D2-D04D-A269-EBF1-AE2585752963}"/>
              </a:ext>
            </a:extLst>
          </p:cNvPr>
          <p:cNvSpPr/>
          <p:nvPr/>
        </p:nvSpPr>
        <p:spPr>
          <a:xfrm>
            <a:off x="60960" y="172278"/>
            <a:ext cx="2985808" cy="3142801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1B6573-D937-0456-6504-80844ABA7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8" y="3533259"/>
            <a:ext cx="2488681" cy="2449943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56B844A3-8740-D9BC-1DF2-41B2AE992A64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30480" y="0"/>
            <a:ext cx="12161520" cy="6858000"/>
            <a:chOff x="0" y="0"/>
            <a:chExt cx="1216152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62" y="382000"/>
            <a:ext cx="1720402" cy="1777629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519162" y="898866"/>
            <a:ext cx="258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90927" y="947650"/>
            <a:ext cx="290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শামসুর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1298" y="2280451"/>
            <a:ext cx="162230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0460" y="2316926"/>
            <a:ext cx="642636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১৯২৯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মাহুতটুলিতে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1299" y="3135918"/>
            <a:ext cx="204916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নিবাসঃ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2680" y="3076840"/>
            <a:ext cx="572192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পাহারতলী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1298" y="3947989"/>
            <a:ext cx="280374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7562" y="3788859"/>
            <a:ext cx="5535530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এলাটিং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বেলাটিং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ভানলে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কুঁড়ো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298" y="5246177"/>
            <a:ext cx="181494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8924" y="5205072"/>
            <a:ext cx="610943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1580" y="6025030"/>
            <a:ext cx="20788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2981" y="6074846"/>
            <a:ext cx="6577983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C0C602-3507-E824-092F-5862279384B6}"/>
              </a:ext>
            </a:extLst>
          </p:cNvPr>
          <p:cNvSpPr/>
          <p:nvPr/>
        </p:nvSpPr>
        <p:spPr>
          <a:xfrm>
            <a:off x="125253" y="137794"/>
            <a:ext cx="4373217" cy="65739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AACC85D2-D04D-A269-EBF1-AE2585752963}"/>
              </a:ext>
            </a:extLst>
          </p:cNvPr>
          <p:cNvSpPr/>
          <p:nvPr/>
        </p:nvSpPr>
        <p:spPr>
          <a:xfrm>
            <a:off x="132522" y="210642"/>
            <a:ext cx="4373217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1B6573-D937-0456-6504-80844ABA7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5" y="3814162"/>
            <a:ext cx="4234921" cy="2374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847F83-C85E-EC15-A062-8FB35F4D845B}"/>
              </a:ext>
            </a:extLst>
          </p:cNvPr>
          <p:cNvSpPr txBox="1"/>
          <p:nvPr/>
        </p:nvSpPr>
        <p:spPr>
          <a:xfrm>
            <a:off x="4757531" y="5909076"/>
            <a:ext cx="684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56B844A3-8740-D9BC-1DF2-41B2AE992A64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40" y="1350114"/>
            <a:ext cx="3714017" cy="4347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214229" y="434793"/>
            <a:ext cx="552524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62" y="1851357"/>
            <a:ext cx="2535622" cy="3287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3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>
            <a:extLst>
              <a:ext uri="{FF2B5EF4-FFF2-40B4-BE49-F238E27FC236}">
                <a16:creationId xmlns:a16="http://schemas.microsoft.com/office/drawing/2014/main" id="{96C3EA19-CEEB-6B5A-3E79-1CE035FB9C5F}"/>
              </a:ext>
            </a:extLst>
          </p:cNvPr>
          <p:cNvSpPr/>
          <p:nvPr/>
        </p:nvSpPr>
        <p:spPr>
          <a:xfrm>
            <a:off x="4378037" y="612045"/>
            <a:ext cx="7199546" cy="623454"/>
          </a:xfrm>
          <a:prstGeom prst="plaque">
            <a:avLst>
              <a:gd name="adj" fmla="val 32222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C47CE5-BA58-58D6-CBDE-A3E28CE1C7BF}"/>
              </a:ext>
            </a:extLst>
          </p:cNvPr>
          <p:cNvSpPr/>
          <p:nvPr/>
        </p:nvSpPr>
        <p:spPr>
          <a:xfrm>
            <a:off x="127970" y="250398"/>
            <a:ext cx="3988904" cy="66360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81F251E-249B-1039-F8B8-01AD83F4F60A}"/>
              </a:ext>
            </a:extLst>
          </p:cNvPr>
          <p:cNvSpPr/>
          <p:nvPr/>
        </p:nvSpPr>
        <p:spPr>
          <a:xfrm>
            <a:off x="225287" y="5751444"/>
            <a:ext cx="808383" cy="87464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59877D7E-A7DB-AFC0-62FF-A69CB0557F10}"/>
              </a:ext>
            </a:extLst>
          </p:cNvPr>
          <p:cNvSpPr/>
          <p:nvPr/>
        </p:nvSpPr>
        <p:spPr>
          <a:xfrm>
            <a:off x="169108" y="260211"/>
            <a:ext cx="3962400" cy="3644349"/>
          </a:xfrm>
          <a:prstGeom prst="diagStrip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40637B-52D5-EF71-509B-B63DA1B886D7}"/>
              </a:ext>
            </a:extLst>
          </p:cNvPr>
          <p:cNvGrpSpPr/>
          <p:nvPr/>
        </p:nvGrpSpPr>
        <p:grpSpPr>
          <a:xfrm>
            <a:off x="0" y="78120"/>
            <a:ext cx="12161520" cy="6858000"/>
            <a:chOff x="0" y="0"/>
            <a:chExt cx="1216152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3E1332-4C79-B248-6FB9-00DEE34E563F}"/>
                </a:ext>
              </a:extLst>
            </p:cNvPr>
            <p:cNvSpPr/>
            <p:nvPr/>
          </p:nvSpPr>
          <p:spPr>
            <a:xfrm>
              <a:off x="0" y="0"/>
              <a:ext cx="12161520" cy="6858000"/>
            </a:xfrm>
            <a:prstGeom prst="rect">
              <a:avLst/>
            </a:prstGeom>
            <a:noFill/>
            <a:ln w="76200" cmpd="sng"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B7C10E-15A9-CB2A-11A8-11239D2FB6D1}"/>
                </a:ext>
              </a:extLst>
            </p:cNvPr>
            <p:cNvSpPr/>
            <p:nvPr/>
          </p:nvSpPr>
          <p:spPr>
            <a:xfrm>
              <a:off x="132522" y="132522"/>
              <a:ext cx="11926956" cy="6626087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A7BC8D26-1D5F-BDBD-4AE2-8F119E51B5A3}"/>
                </a:ext>
              </a:extLst>
            </p:cNvPr>
            <p:cNvSpPr/>
            <p:nvPr/>
          </p:nvSpPr>
          <p:spPr>
            <a:xfrm rot="10800000">
              <a:off x="10959548" y="17227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95070DA5-B229-4FFD-9A39-981577BDC445}"/>
                </a:ext>
              </a:extLst>
            </p:cNvPr>
            <p:cNvSpPr/>
            <p:nvPr/>
          </p:nvSpPr>
          <p:spPr>
            <a:xfrm>
              <a:off x="165655" y="5814388"/>
              <a:ext cx="1046922" cy="887896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C:\Users\ATAUR\Pictures\bbb321.jpg"/>
          <p:cNvPicPr>
            <a:picLocks noChangeAspect="1" noChangeArrowheads="1"/>
          </p:cNvPicPr>
          <p:nvPr/>
        </p:nvPicPr>
        <p:blipFill>
          <a:blip r:embed="rId2" cstate="print"/>
          <a:srcRect r="7880"/>
          <a:stretch>
            <a:fillRect/>
          </a:stretch>
        </p:blipFill>
        <p:spPr bwMode="auto">
          <a:xfrm>
            <a:off x="4439840" y="1368021"/>
            <a:ext cx="3269336" cy="2204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811218" y="1898303"/>
            <a:ext cx="400368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" descr="C:\Users\Shawon\Desktop\New folder\wa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7721" y="3995302"/>
            <a:ext cx="3468376" cy="2341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4437203" y="5246177"/>
            <a:ext cx="360018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D2D1E6-7546-B1F2-7113-DC6087B0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2" y="3975092"/>
            <a:ext cx="3558561" cy="19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494</Words>
  <Application>Microsoft Office PowerPoint</Application>
  <PresentationFormat>Widescreen</PresentationFormat>
  <Paragraphs>110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WALTON</cp:lastModifiedBy>
  <cp:revision>119</cp:revision>
  <dcterms:created xsi:type="dcterms:W3CDTF">2022-08-11T07:27:51Z</dcterms:created>
  <dcterms:modified xsi:type="dcterms:W3CDTF">2022-12-28T11:38:25Z</dcterms:modified>
</cp:coreProperties>
</file>