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82" r:id="rId3"/>
    <p:sldId id="262" r:id="rId4"/>
    <p:sldId id="263" r:id="rId5"/>
    <p:sldId id="264" r:id="rId6"/>
    <p:sldId id="268" r:id="rId7"/>
    <p:sldId id="269" r:id="rId8"/>
    <p:sldId id="272" r:id="rId9"/>
    <p:sldId id="273" r:id="rId10"/>
    <p:sldId id="275" r:id="rId11"/>
    <p:sldId id="276" r:id="rId12"/>
    <p:sldId id="279" r:id="rId13"/>
    <p:sldId id="280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0E27BE-112E-4164-87D7-D9090A33A83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8" y="533403"/>
            <a:ext cx="7322823" cy="5105399"/>
          </a:xfrm>
        </p:spPr>
      </p:pic>
      <p:sp>
        <p:nvSpPr>
          <p:cNvPr id="8" name="Rectangle 7"/>
          <p:cNvSpPr/>
          <p:nvPr/>
        </p:nvSpPr>
        <p:spPr>
          <a:xfrm>
            <a:off x="711200" y="693006"/>
            <a:ext cx="758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3000" y="1338394"/>
            <a:ext cx="4673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0" y="2235358"/>
            <a:ext cx="1984950" cy="19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4733" y="351186"/>
            <a:ext cx="535998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755" y="1370275"/>
            <a:ext cx="884889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দূর্গমস্থানে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সেলুলার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মডেমসমূহ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62" y="4552265"/>
            <a:ext cx="1956237" cy="19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52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235" y="1026711"/>
            <a:ext cx="23697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92" y="2471938"/>
            <a:ext cx="783055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92" y="3867012"/>
            <a:ext cx="783055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155" y="858531"/>
            <a:ext cx="354169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445" y="2808324"/>
            <a:ext cx="8017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Blutooth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901" y="901521"/>
            <a:ext cx="2266682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91" y="2733984"/>
            <a:ext cx="7984902" cy="25545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দূর্যোগপ্রবণ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3460653"/>
            <a:ext cx="7729688" cy="3194147"/>
          </a:xfrm>
          <a:prstGeom prst="ellipse">
            <a:avLst/>
          </a:prstGeo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115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90" y="253219"/>
            <a:ext cx="3025382" cy="302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59400" y="3060700"/>
            <a:ext cx="3632200" cy="35687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অ্যাপ্লিকেশন-২</a:t>
            </a: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900" y="228600"/>
            <a:ext cx="4505434" cy="1279446"/>
          </a:xfrm>
          <a:prstGeom prst="roundRect">
            <a:avLst>
              <a:gd name="adj" fmla="val 2405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10" name="Picture 9" descr="IM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2209800" cy="2637067"/>
          </a:xfrm>
          <a:prstGeom prst="rect">
            <a:avLst/>
          </a:prstGeom>
        </p:spPr>
      </p:pic>
      <p:pic>
        <p:nvPicPr>
          <p:cNvPr id="1026" name="Picture 2" descr="C:\Users\SESIP\Desktop\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757816"/>
            <a:ext cx="4906256" cy="26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0995" y="4697488"/>
            <a:ext cx="7948749" cy="110799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995" y="2967863"/>
            <a:ext cx="7948749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Font typeface="Wingdings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0995" y="4598636"/>
            <a:ext cx="7853985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19" y="492368"/>
            <a:ext cx="3010353" cy="22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606478"/>
            <a:ext cx="7543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406" y="515155"/>
            <a:ext cx="575685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70" y="1546041"/>
            <a:ext cx="3025382" cy="302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0843" y="2293564"/>
            <a:ext cx="7960729" cy="9174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0843" y="3371850"/>
            <a:ext cx="7960729" cy="9174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8978" y="4611004"/>
            <a:ext cx="8022746" cy="9792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প্রয়োজনীয়তা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669" y="266635"/>
            <a:ext cx="407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2585" y="1243633"/>
            <a:ext cx="658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"/>
          <a:stretch/>
        </p:blipFill>
        <p:spPr>
          <a:xfrm>
            <a:off x="2158102" y="1491175"/>
            <a:ext cx="5331854" cy="4782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611" y="296217"/>
            <a:ext cx="7920507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সেলুলার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8" y="307281"/>
            <a:ext cx="7970950" cy="4483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248" y="5177307"/>
            <a:ext cx="741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ক্লাউড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বিশ্বব্যপী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উন্মোচিত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7"/>
          <a:stretch/>
        </p:blipFill>
        <p:spPr>
          <a:xfrm>
            <a:off x="244698" y="1146220"/>
            <a:ext cx="8371268" cy="552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07" y="309095"/>
            <a:ext cx="804929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বিশ্বব্যপী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56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/>
          <a:stretch/>
        </p:blipFill>
        <p:spPr>
          <a:xfrm>
            <a:off x="1057140" y="1545464"/>
            <a:ext cx="7056549" cy="4918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397" y="206063"/>
            <a:ext cx="8538693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271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Nijam Uddin</dc:creator>
  <cp:lastModifiedBy>SESIP</cp:lastModifiedBy>
  <cp:revision>11</cp:revision>
  <dcterms:created xsi:type="dcterms:W3CDTF">2019-09-27T05:47:28Z</dcterms:created>
  <dcterms:modified xsi:type="dcterms:W3CDTF">2023-01-11T07:18:09Z</dcterms:modified>
</cp:coreProperties>
</file>