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1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9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7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9BEF-DE65-4EF6-AA7C-85C2D7950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jajot.com/search/label/Window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omputerjajot.com/search/label/Window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SIP\Desktop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47" y="881309"/>
            <a:ext cx="9967518" cy="529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429001" y="457200"/>
            <a:ext cx="5650605" cy="64698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4999" y="1143000"/>
            <a:ext cx="8397871" cy="4337050"/>
            <a:chOff x="1904999" y="1143000"/>
            <a:chExt cx="8397871" cy="4337050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1905000" y="1143000"/>
              <a:ext cx="8397870" cy="2292350"/>
              <a:chOff x="963486" y="2051828"/>
              <a:chExt cx="7113714" cy="229157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963486" y="2051828"/>
                <a:ext cx="7113714" cy="22915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57987" y="3124200"/>
                <a:ext cx="720499" cy="4859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35287" y="3102219"/>
                <a:ext cx="1752599" cy="39932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4999" y="3422650"/>
              <a:ext cx="8320825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30" name="Straight Arrow Connector 29"/>
          <p:cNvCxnSpPr/>
          <p:nvPr/>
        </p:nvCxnSpPr>
        <p:spPr>
          <a:xfrm rot="5400000" flipH="1" flipV="1">
            <a:off x="5448300" y="2857500"/>
            <a:ext cx="838200" cy="152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7124700" y="27051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9601200" y="2057400"/>
            <a:ext cx="10668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7467600" y="3505200"/>
            <a:ext cx="10668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759853" y="5562600"/>
            <a:ext cx="10663707" cy="685800"/>
          </a:xfrm>
          <a:prstGeom prst="flowChartAlternateProcess">
            <a:avLst/>
          </a:prstGeom>
          <a:solidFill>
            <a:srgbClr val="00206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টাইপ করার জন্য , ফন্টের আকার- আকৃতি,রঙ সিলেকশন করে টাইপ কর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endParaRPr lang="bn-B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752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24136"/>
            <a:ext cx="767044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 P 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8763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5644478"/>
            <a:ext cx="8886423" cy="919401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Animation &gt; Custom Anima</a:t>
            </a:r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tion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&gt; Add Effect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235271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971800" y="381000"/>
            <a:ext cx="60198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ফাইল তৈরি করা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9403" y="5257801"/>
            <a:ext cx="9633397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পয়েন্টে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/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+ N 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= Ctrl  + M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বোতামে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/>
          </a:p>
        </p:txBody>
      </p:sp>
      <p:pic>
        <p:nvPicPr>
          <p:cNvPr id="8" name="Picture 7" descr="PP-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066800"/>
            <a:ext cx="8458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962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712891" y="383659"/>
            <a:ext cx="8164534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863" y="1511300"/>
            <a:ext cx="3992562" cy="374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4559" y="1524000"/>
            <a:ext cx="3694708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1948657" y="946944"/>
            <a:ext cx="1122363" cy="600075"/>
          </a:xfrm>
          <a:prstGeom prst="straightConnector1">
            <a:avLst/>
          </a:prstGeom>
          <a:ln w="57150">
            <a:solidFill>
              <a:srgbClr val="4F19E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7400" y="3200400"/>
            <a:ext cx="1295400" cy="1143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29201" y="3962400"/>
            <a:ext cx="1133475" cy="28416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991602" y="4191002"/>
            <a:ext cx="914401" cy="7619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12891" y="5486401"/>
            <a:ext cx="9272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File&gt;Save 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064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208727" y="335518"/>
            <a:ext cx="7698346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P-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143000"/>
            <a:ext cx="3886200" cy="3755452"/>
          </a:xfrm>
          <a:prstGeom prst="rect">
            <a:avLst/>
          </a:prstGeom>
        </p:spPr>
      </p:pic>
      <p:pic>
        <p:nvPicPr>
          <p:cNvPr id="15" name="Picture 14" descr="Ca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143000"/>
            <a:ext cx="4495800" cy="37338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7353300" y="27051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9182100" y="46863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00011" y="5486401"/>
            <a:ext cx="9324303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File Open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+ O &gt; 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File click &gt; Open click </a:t>
            </a:r>
          </a:p>
        </p:txBody>
      </p:sp>
    </p:spTree>
    <p:extLst>
      <p:ext uri="{BB962C8B-B14F-4D97-AF65-F5344CB8AC3E}">
        <p14:creationId xmlns:p14="http://schemas.microsoft.com/office/powerpoint/2010/main" val="14540339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4201732" y="0"/>
            <a:ext cx="3043238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0" y="5370266"/>
            <a:ext cx="12192000" cy="152400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দেওয়া সম্ভাব”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695458"/>
            <a:ext cx="9581882" cy="46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81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376688" y="215117"/>
            <a:ext cx="7743423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D:\New Upload\Teachers,gov,bd OK\New  Picture  July    2\images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111" y="1260569"/>
            <a:ext cx="4036990" cy="4255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528561" y="6006922"/>
            <a:ext cx="982497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1352468"/>
            <a:ext cx="4507605" cy="4184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28901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236631" y="210621"/>
            <a:ext cx="7794938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0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28" y="1029128"/>
            <a:ext cx="3562082" cy="217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ndex000005555555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29128"/>
            <a:ext cx="3477296" cy="232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D:\New Upload\nnnnnccc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22014"/>
            <a:ext cx="3962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434" y="3922014"/>
            <a:ext cx="3810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3490175" y="3352800"/>
            <a:ext cx="5196626" cy="5883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238500" y="6264806"/>
            <a:ext cx="6259132" cy="532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9321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3336959" y="154818"/>
            <a:ext cx="5575221" cy="10215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 descr="diving_1024x768"/>
          <p:cNvSpPr>
            <a:spLocks noChangeArrowheads="1"/>
          </p:cNvSpPr>
          <p:nvPr/>
        </p:nvSpPr>
        <p:spPr bwMode="auto">
          <a:xfrm>
            <a:off x="1912513" y="5355463"/>
            <a:ext cx="8545132" cy="1462826"/>
          </a:xfrm>
          <a:prstGeom prst="roundRect">
            <a:avLst>
              <a:gd name="adj" fmla="val 28491"/>
            </a:avLst>
          </a:prstGeom>
          <a:solidFill>
            <a:srgbClr val="002060"/>
          </a:solidFill>
          <a:ln w="254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পয়েন্ট প্রেজেন্টেশন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2" descr="D:\SHOHEL RANA\Flower\hous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938" y="1533174"/>
            <a:ext cx="803735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94562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6823"/>
            <a:ext cx="9144000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9364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810000" y="241478"/>
            <a:ext cx="4715814" cy="904741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943" y="1321372"/>
            <a:ext cx="10869769" cy="403187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২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ষ্ঠ</a:t>
            </a:r>
          </a:p>
          <a:p>
            <a:pPr algn="ctr">
              <a:defRPr/>
            </a:pP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 সফটওয়ার/ প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াওয়ার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>
              <a:defRPr/>
            </a:pP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799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ktop.JPG"/>
          <p:cNvPicPr>
            <a:picLocks noChangeAspect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02"/>
            <a:ext cx="12192000" cy="681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76600" y="457201"/>
            <a:ext cx="5486400" cy="919401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 D. Content\Class IX\Power Point\Powerpoint_logo_2_jpg_22570-1-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26902" y="1532050"/>
            <a:ext cx="9549684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Flowchart: Alternate Process 10"/>
          <p:cNvSpPr/>
          <p:nvPr/>
        </p:nvSpPr>
        <p:spPr>
          <a:xfrm>
            <a:off x="1255690" y="4922949"/>
            <a:ext cx="8983014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448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609601"/>
            <a:ext cx="45720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81400" y="1510168"/>
            <a:ext cx="4725474" cy="8371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017430" y="2601532"/>
            <a:ext cx="10509161" cy="73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1017431" y="3638070"/>
            <a:ext cx="10509160" cy="73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২.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017431" y="4674608"/>
            <a:ext cx="10509160" cy="73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৩.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9648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200400" y="381000"/>
            <a:ext cx="58674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199" y="1219201"/>
            <a:ext cx="8682507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62130" y="5253335"/>
            <a:ext cx="10097036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hlinkClick r:id="rId3"/>
              </a:rPr>
              <a:t>Microsoft</a:t>
            </a:r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। </a:t>
            </a:r>
          </a:p>
        </p:txBody>
      </p:sp>
    </p:spTree>
    <p:extLst>
      <p:ext uri="{BB962C8B-B14F-4D97-AF65-F5344CB8AC3E}">
        <p14:creationId xmlns:p14="http://schemas.microsoft.com/office/powerpoint/2010/main" val="375510308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1828800" y="332184"/>
            <a:ext cx="9311425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90601" y="1445896"/>
            <a:ext cx="2187259" cy="3811904"/>
            <a:chOff x="762000" y="571500"/>
            <a:chExt cx="7620000" cy="571500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064" y="1457978"/>
            <a:ext cx="2514600" cy="379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828800" y="5724526"/>
            <a:ext cx="167640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Start Click</a:t>
            </a: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 flipV="1">
            <a:off x="2057400" y="5105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V="1">
            <a:off x="3886200" y="44958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276600" y="5410201"/>
            <a:ext cx="1897062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All Programs Click </a:t>
            </a:r>
          </a:p>
        </p:txBody>
      </p:sp>
      <p:pic>
        <p:nvPicPr>
          <p:cNvPr id="42" name="Picture 41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868" y="1524000"/>
            <a:ext cx="215613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5400000" flipH="1" flipV="1">
            <a:off x="5029204" y="4114803"/>
            <a:ext cx="2590797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105401" y="5486401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Office Click</a:t>
            </a:r>
          </a:p>
        </p:txBody>
      </p:sp>
      <p:pic>
        <p:nvPicPr>
          <p:cNvPr id="45" name="Picture 44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524000"/>
            <a:ext cx="3603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8534397" y="3886200"/>
            <a:ext cx="228602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772401" y="5562601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Power Point Click</a:t>
            </a:r>
          </a:p>
        </p:txBody>
      </p:sp>
    </p:spTree>
    <p:extLst>
      <p:ext uri="{BB962C8B-B14F-4D97-AF65-F5344CB8AC3E}">
        <p14:creationId xmlns:p14="http://schemas.microsoft.com/office/powerpoint/2010/main" val="6370310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/>
      <p:bldP spid="39" grpId="0" animBg="1"/>
      <p:bldP spid="40" grpId="0" animBg="1"/>
      <p:bldP spid="41" grpId="0"/>
      <p:bldP spid="44" grpId="0"/>
      <p:bldP spid="46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971800" y="496014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P-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305580"/>
            <a:ext cx="8458200" cy="455211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6705600" y="1371603"/>
            <a:ext cx="1676402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24801" y="2286001"/>
            <a:ext cx="2040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209801"/>
            <a:ext cx="17857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048000" y="1600201"/>
            <a:ext cx="7620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2590800" y="2819401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1" y="3048001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9832" y="6019801"/>
            <a:ext cx="311496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4419603" y="4953002"/>
            <a:ext cx="1142999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96002" y="4495800"/>
            <a:ext cx="22425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6057900" y="39243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24800" y="6019800"/>
            <a:ext cx="2362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7162800" y="53340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2"/>
          </p:cNvCxnSpPr>
          <p:nvPr/>
        </p:nvCxnSpPr>
        <p:spPr>
          <a:xfrm flipH="1">
            <a:off x="8991601" y="4561821"/>
            <a:ext cx="457198" cy="924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0" y="4038601"/>
            <a:ext cx="213359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আইকন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2247900" y="52959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58723" y="6019800"/>
            <a:ext cx="275607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ট্যাব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5181603" y="1905003"/>
            <a:ext cx="761998" cy="761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38801" y="2667000"/>
            <a:ext cx="150008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248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5" grpId="0"/>
      <p:bldP spid="26" grpId="0"/>
      <p:bldP spid="35" grpId="0"/>
      <p:bldP spid="40" grpId="0"/>
      <p:bldP spid="44" grpId="0"/>
      <p:bldP spid="51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010177" y="314520"/>
            <a:ext cx="8628845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4248" y="4463318"/>
            <a:ext cx="10934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Microsoft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ব্রিফিংপ্রদান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84697" y="961506"/>
            <a:ext cx="10864403" cy="3352917"/>
            <a:chOff x="984697" y="961506"/>
            <a:chExt cx="10864403" cy="4087013"/>
          </a:xfrm>
        </p:grpSpPr>
        <p:pic>
          <p:nvPicPr>
            <p:cNvPr id="8" name="Picture 7" descr="index000000000000000000011111111111111111111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697" y="1143001"/>
              <a:ext cx="3429000" cy="390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index000022200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0100" y="961506"/>
              <a:ext cx="3429000" cy="390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P P 1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514" y="1143001"/>
              <a:ext cx="3652769" cy="36911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4248" y="5348793"/>
            <a:ext cx="10934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 smtClean="0">
                <a:latin typeface="NikoshBAN" pitchFamily="2" charset="0"/>
                <a:cs typeface="NikoshBAN" pitchFamily="2" charset="0"/>
              </a:rPr>
              <a:t>Presentation: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বিষয় সম্বন্ধে বিভিন্ন তথ্যকে উপস্থাপন করার পদ্ধতিকে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6255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396876"/>
            <a:ext cx="6477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P 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1082675"/>
            <a:ext cx="827246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3047999" y="2987675"/>
            <a:ext cx="1066800" cy="381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47998" y="2073274"/>
            <a:ext cx="5919991" cy="914401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7805" y="5273676"/>
            <a:ext cx="60401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159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389</Words>
  <Application>Microsoft Office PowerPoint</Application>
  <PresentationFormat>Custom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SESIP</cp:lastModifiedBy>
  <cp:revision>19</cp:revision>
  <dcterms:created xsi:type="dcterms:W3CDTF">2020-12-03T16:34:05Z</dcterms:created>
  <dcterms:modified xsi:type="dcterms:W3CDTF">2023-01-10T16:46:55Z</dcterms:modified>
</cp:coreProperties>
</file>