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4" r:id="rId1"/>
  </p:sldMasterIdLst>
  <p:notesMasterIdLst>
    <p:notesMasterId r:id="rId23"/>
  </p:notesMasterIdLst>
  <p:sldIdLst>
    <p:sldId id="286" r:id="rId2"/>
    <p:sldId id="333" r:id="rId3"/>
    <p:sldId id="289" r:id="rId4"/>
    <p:sldId id="291" r:id="rId5"/>
    <p:sldId id="293" r:id="rId6"/>
    <p:sldId id="346" r:id="rId7"/>
    <p:sldId id="354" r:id="rId8"/>
    <p:sldId id="340" r:id="rId9"/>
    <p:sldId id="347" r:id="rId10"/>
    <p:sldId id="356" r:id="rId11"/>
    <p:sldId id="334" r:id="rId12"/>
    <p:sldId id="357" r:id="rId13"/>
    <p:sldId id="349" r:id="rId14"/>
    <p:sldId id="337" r:id="rId15"/>
    <p:sldId id="353" r:id="rId16"/>
    <p:sldId id="358" r:id="rId17"/>
    <p:sldId id="359" r:id="rId18"/>
    <p:sldId id="360" r:id="rId19"/>
    <p:sldId id="297" r:id="rId20"/>
    <p:sldId id="298" r:id="rId21"/>
    <p:sldId id="295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nstantia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50021"/>
    <a:srgbClr val="9C2457"/>
    <a:srgbClr val="9933FF"/>
    <a:srgbClr val="990099"/>
    <a:srgbClr val="0000FF"/>
    <a:srgbClr val="006600"/>
    <a:srgbClr val="60338D"/>
    <a:srgbClr val="99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1BB80D9-1078-4D76-9CCC-80E8A201F263}" type="datetimeFigureOut">
              <a:rPr lang="en-US"/>
              <a:pPr>
                <a:defRPr/>
              </a:pPr>
              <a:t>1/11/2023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B34031C-2F8C-4EC7-82D7-A4A441CA5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519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34031C-2F8C-4EC7-82D7-A4A441CA5A0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125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1B2A0ED-394D-49DC-A184-88B675781F09}" type="datetimeFigureOut">
              <a:rPr lang="en-US" smtClean="0"/>
              <a:pPr>
                <a:defRPr/>
              </a:pPr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0B1474-6454-45A5-9A4A-B250E513FC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12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19C077-40BE-4BB1-86CB-82DCF8A92C5C}" type="datetimeFigureOut">
              <a:rPr lang="en-US" smtClean="0"/>
              <a:pPr>
                <a:defRPr/>
              </a:pPr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4F197-EEF2-4AF2-BA64-B068AD85C5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211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8989F02-7090-4E69-ACF4-E4A5846B3EF5}" type="datetimeFigureOut">
              <a:rPr lang="en-US" smtClean="0"/>
              <a:pPr>
                <a:defRPr/>
              </a:pPr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D1F9B07-5DC4-43EA-9550-27869ADEE30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92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2C4FFBA-BA0D-439C-B04C-3EA808CB52F6}" type="datetimeFigureOut">
              <a:rPr lang="en-US" smtClean="0"/>
              <a:pPr>
                <a:defRPr/>
              </a:pPr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37D967-B8E8-4A62-BBD9-899EDD817C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114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1871BD-B8DB-4E98-8E1C-742E9F99FDE7}" type="datetimeFigureOut">
              <a:rPr lang="en-US" smtClean="0"/>
              <a:pPr>
                <a:defRPr/>
              </a:pPr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11CD90-032C-4973-9093-23BBF8078E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63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848EEA-B4D0-4B20-BAA0-4C366E928219}" type="datetimeFigureOut">
              <a:rPr lang="en-US" smtClean="0"/>
              <a:pPr>
                <a:defRPr/>
              </a:pPr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4B245C-76EA-43D6-A3AA-3C38FFEC01D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624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2BAB609-DAA9-42C8-8F7D-1646C7DCF7D9}" type="datetimeFigureOut">
              <a:rPr lang="en-US" smtClean="0"/>
              <a:pPr>
                <a:defRPr/>
              </a:pPr>
              <a:t>1/11/2023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E90EC6-0954-46A7-B284-6F536EA6100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80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78F98E-93C2-4BDE-9D12-D0D60BC99529}" type="datetimeFigureOut">
              <a:rPr lang="en-US" smtClean="0"/>
              <a:pPr>
                <a:defRPr/>
              </a:pPr>
              <a:t>1/11/2023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F59681-7926-4F4B-AE5C-D0DA0E70BCA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646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6BEBB2-FE73-4F14-9555-FE86307D5DCD}" type="datetimeFigureOut">
              <a:rPr lang="en-US" smtClean="0"/>
              <a:pPr>
                <a:defRPr/>
              </a:pPr>
              <a:t>1/11/2023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552CDE-0871-4AA7-B14B-7DD8D6EAFF7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014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5736B1-638A-47FC-B964-AA3429127A62}" type="datetimeFigureOut">
              <a:rPr lang="en-US" smtClean="0"/>
              <a:pPr>
                <a:defRPr/>
              </a:pPr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7774B0-8EE6-4A24-94EE-04A1E606559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926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88691E2-766E-4AB6-8F18-9A8615BF16A1}" type="datetimeFigureOut">
              <a:rPr lang="en-US" smtClean="0"/>
              <a:pPr>
                <a:defRPr/>
              </a:pPr>
              <a:t>1/11/2023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BB0D24-ECFD-4092-9FFA-6998381828F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49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564C65D-EA36-47BC-AEE8-8402286C1BF7}" type="datetimeFigureOut">
              <a:rPr lang="en-US" smtClean="0"/>
              <a:pPr>
                <a:defRPr/>
              </a:pPr>
              <a:t>1/11/2023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0070122-B563-4122-B3D0-AD0C4287C14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263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gif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gif"/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914400"/>
            <a:ext cx="1600200" cy="1676400"/>
          </a:xfrm>
          <a:solidFill>
            <a:srgbClr val="92D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 anchorCtr="1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bn-IN" sz="13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</a:t>
            </a:r>
            <a:endParaRPr lang="en-US" sz="199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125" name="AutoShape 2" descr="image of rose এর চিত্র ফলাফল"/>
          <p:cNvSpPr>
            <a:spLocks noChangeAspect="1" noChangeArrowheads="1"/>
          </p:cNvSpPr>
          <p:nvPr/>
        </p:nvSpPr>
        <p:spPr bwMode="auto">
          <a:xfrm>
            <a:off x="155575" y="-547688"/>
            <a:ext cx="771525" cy="1152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6" name="AutoShape 4" descr="image of rose এর চিত্র ফলাফল"/>
          <p:cNvSpPr>
            <a:spLocks noChangeAspect="1" noChangeArrowheads="1"/>
          </p:cNvSpPr>
          <p:nvPr/>
        </p:nvSpPr>
        <p:spPr bwMode="auto">
          <a:xfrm>
            <a:off x="307975" y="-395288"/>
            <a:ext cx="771525" cy="1152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962275" y="915660"/>
            <a:ext cx="1600200" cy="167640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rIns="0" bIns="0" anchor="ctr" anchorCtr="1"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bn-IN" sz="13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US" sz="199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800600" y="915660"/>
            <a:ext cx="1600200" cy="16764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rIns="0" bIns="0" anchor="ctr" anchorCtr="1"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bn-IN" sz="13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endParaRPr lang="en-US" sz="199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6629400" y="915660"/>
            <a:ext cx="1600200" cy="1676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rIns="0" bIns="0" anchor="ctr" anchorCtr="1"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bn-IN" sz="138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 </a:t>
            </a:r>
            <a:endParaRPr lang="en-US" sz="199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050" name="Picture 2" descr="C:\Users\Sumon\Desktop\Pic of Social Network\download (5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3138" y="3048000"/>
            <a:ext cx="5274924" cy="3306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9743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Sumon\Desktop\Pic of Social Network\download (18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6550"/>
            <a:ext cx="3710907" cy="266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C:\Users\Sumon\Desktop\Pic of Social Network\download (1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581150"/>
            <a:ext cx="3967506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2904916" y="0"/>
            <a:ext cx="3722494" cy="646331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চিত্র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600200" y="5440640"/>
            <a:ext cx="6172200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এভাবে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সাইন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আপ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কেউ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ফেসবুকে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ঢুকতে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545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40000"/>
                <a:lumOff val="60000"/>
              </a:schemeClr>
            </a:gs>
            <a:gs pos="68326">
              <a:srgbClr val="C5D3EE"/>
            </a:gs>
            <a:gs pos="79588">
              <a:srgbClr val="CFDBF0"/>
            </a:gs>
            <a:gs pos="91670">
              <a:srgbClr val="DAE3F3"/>
            </a:gs>
            <a:gs pos="25419">
              <a:srgbClr val="A9C0E7"/>
            </a:gs>
            <a:gs pos="29591">
              <a:srgbClr val="ACC2E8"/>
            </a:gs>
            <a:gs pos="37505">
              <a:srgbClr val="B1C5E9"/>
            </a:gs>
            <a:gs pos="65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657600" y="304800"/>
            <a:ext cx="2286000" cy="70788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89" y="5181600"/>
            <a:ext cx="9129422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ফেসবুকে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অ্যাকাউন্ট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খাতায় লিখ 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046" y="1371599"/>
            <a:ext cx="5313154" cy="35199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143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Sumon\Desktop\Pic of Social Network\download (5)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6858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5" name="Picture 3" descr="C:\Users\Sumon\Desktop\Pic of Social Network\download (4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124200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16" name="Picture 4" descr="C:\Users\Sumon\Desktop\Pic of Social Network\images (1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828925"/>
            <a:ext cx="2762250" cy="1657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33600" y="152400"/>
            <a:ext cx="4124325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পারো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5000" y="5486400"/>
            <a:ext cx="4124325" cy="58477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হ্যাঁ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ইউটিউবের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লোগো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8520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3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501" y="24825"/>
            <a:ext cx="4495800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জানো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5798" y="3454400"/>
            <a:ext cx="1828801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চ্যাড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হার্লে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2400" y="4444425"/>
            <a:ext cx="8763000" cy="101566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তিনজন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ইউটিউব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প্রতিষ্ঠা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ইউটিউব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আদান-প্রদান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ওয়েবসাইট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290" name="Picture 2" descr="C:\Users\Sumon\Desktop\Pic of Social Network\Founder of Youtube\220px-Chad_Hurley_-_World_Economic_Forum_Annual_Meeting_Davos_200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914400"/>
            <a:ext cx="1905000" cy="23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1" name="Picture 3" descr="C:\Users\Sumon\Desktop\Pic of Social Network\Founder of Youtube\220px-Jawed_Karim_2008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975" y="990600"/>
            <a:ext cx="1739759" cy="2288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2" name="Picture 4" descr="C:\Users\Sumon\Desktop\Pic of Social Network\Founder of Youtube\220px-YouTube_TaiwanVersionLaunch_SteveChen-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598" y="958790"/>
            <a:ext cx="1813833" cy="2357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314699" y="3456632"/>
            <a:ext cx="1828801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জাওয়েদ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করিম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00800" y="3581400"/>
            <a:ext cx="1828801" cy="46166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স্টিভ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চেন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7307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9" grpId="0" animBg="1"/>
      <p:bldP spid="1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86100" y="477618"/>
            <a:ext cx="2667000" cy="70788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781565" y="5105400"/>
            <a:ext cx="5631670" cy="58477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ইউটিউব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বিস্তারিত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995055"/>
            <a:ext cx="3494737" cy="19026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338" name="Picture 2" descr="C:\Users\Sumon\Desktop\Pic of Social Network\download (4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1638300"/>
            <a:ext cx="37973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8064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381000"/>
            <a:ext cx="57150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endParaRPr lang="en-US" sz="3600" dirty="0"/>
          </a:p>
        </p:txBody>
      </p:sp>
      <p:sp>
        <p:nvSpPr>
          <p:cNvPr id="6" name="Rectangle 5"/>
          <p:cNvSpPr/>
          <p:nvPr/>
        </p:nvSpPr>
        <p:spPr>
          <a:xfrm>
            <a:off x="152399" y="5486400"/>
            <a:ext cx="8762999" cy="120032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টুইটার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আন্তঃযোগাযোগ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ব্যবস্থা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মাইক্রো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ব্লগিংয়ের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ওয়েবসাইট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২০০৬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জুলাই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মাসে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আমেরিকাতে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যাত্রা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বর্তমানে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সদস্য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৫০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কোটিরও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বেশি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362" name="Picture 2" descr="C:\Users\Sumon\Desktop\Pic of Social Network\download (2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00200"/>
            <a:ext cx="2895600" cy="2806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3" name="Picture 3" descr="C:\Users\Sumon\Desktop\Pic of Social Network\download (2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0049" y="1752600"/>
            <a:ext cx="4082143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52800" y="4572000"/>
            <a:ext cx="266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চিত্রঃ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টুইটার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177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Users\Sumon\Desktop\Pic of Social Network\Founder of Youtube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66900"/>
            <a:ext cx="3624408" cy="19361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87" name="Picture 3" descr="C:\Users\Sumon\Desktop\Pic of Social Network\Founder of Youtube\images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79867"/>
            <a:ext cx="3124200" cy="2310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828800" y="381000"/>
            <a:ext cx="5715000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endParaRPr lang="en-US" sz="3600" dirty="0"/>
          </a:p>
        </p:txBody>
      </p:sp>
      <p:sp>
        <p:nvSpPr>
          <p:cNvPr id="5" name="Rectangle 4"/>
          <p:cNvSpPr/>
          <p:nvPr/>
        </p:nvSpPr>
        <p:spPr>
          <a:xfrm>
            <a:off x="1003300" y="4140200"/>
            <a:ext cx="195580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স্কাইপি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5715000" y="4163030"/>
            <a:ext cx="1955800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ইয়াহু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মেসেঞ্জার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1540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Sumon\Desktop\Pic of Social Network\Founder of Youtube\downloa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57200"/>
            <a:ext cx="4343400" cy="32533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1000" y="5257800"/>
            <a:ext cx="8458200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স্কাইপি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(Skype)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ভিওআইপি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সেবা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সফটওয়্যার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অ্যাপ্লিকেশন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স্কাইপিতে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ভয়েস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05200" y="3886200"/>
            <a:ext cx="23622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চিত্রঃ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স্কাইপির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লোগো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66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Sumon\Desktop\Pic of Social Network\Founder of Youtube\images (3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9600" y="609600"/>
            <a:ext cx="5519964" cy="3091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657600" y="3810000"/>
            <a:ext cx="2209800" cy="4001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চিত্রঃ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ইয়াহু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latin typeface="NikoshBAN" pitchFamily="2" charset="0"/>
                <a:cs typeface="NikoshBAN" pitchFamily="2" charset="0"/>
              </a:rPr>
              <a:t>মেসেঞ্জার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752945"/>
            <a:ext cx="8686800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ইয়াহু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মেসেঞ্জার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(Yahoo Messenger)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জনপ্রিয়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ইন্টারনেট-ভিত্তিক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বার্তাপ্রেরক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সফটওয়্যার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ভয়েস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ভিডিও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কলও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১৯৯৮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মার্চ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মাসে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ইয়াহু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চালু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হয়েছিল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3240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609600" y="626868"/>
            <a:ext cx="3200400" cy="2784863"/>
            <a:chOff x="2598060" y="15721"/>
            <a:chExt cx="4114799" cy="2146150"/>
          </a:xfrm>
        </p:grpSpPr>
        <p:pic>
          <p:nvPicPr>
            <p:cNvPr id="3" name="Picture 2" descr="D:\Picture\house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598060" y="15721"/>
              <a:ext cx="4114799" cy="2146150"/>
            </a:xfrm>
            <a:prstGeom prst="rect">
              <a:avLst/>
            </a:prstGeom>
            <a:noFill/>
          </p:spPr>
        </p:pic>
        <p:sp>
          <p:nvSpPr>
            <p:cNvPr id="4" name="TextBox 3"/>
            <p:cNvSpPr txBox="1"/>
            <p:nvPr/>
          </p:nvSpPr>
          <p:spPr>
            <a:xfrm>
              <a:off x="2794003" y="978040"/>
              <a:ext cx="3429000" cy="5778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5400" b="1" i="1" u="sng" dirty="0" err="1" smtClean="0">
                  <a:ln w="17780" cmpd="sng">
                    <a:solidFill>
                      <a:schemeClr val="accent1">
                        <a:tint val="3000"/>
                      </a:schemeClr>
                    </a:solidFill>
                    <a:prstDash val="solid"/>
                    <a:miter lim="800000"/>
                  </a:ln>
                  <a:solidFill>
                    <a:srgbClr val="000066"/>
                  </a:solidFill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বাড়ির</a:t>
              </a:r>
              <a:r>
                <a:rPr lang="en-US" sz="5400" b="1" i="1" u="sng" dirty="0" smtClean="0">
                  <a:ln w="17780" cmpd="sng">
                    <a:solidFill>
                      <a:schemeClr val="accent1">
                        <a:tint val="3000"/>
                      </a:schemeClr>
                    </a:solidFill>
                    <a:prstDash val="solid"/>
                    <a:miter lim="800000"/>
                  </a:ln>
                  <a:solidFill>
                    <a:srgbClr val="000066"/>
                  </a:solidFill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5400" b="1" i="1" u="sng" dirty="0" err="1" smtClean="0">
                  <a:ln w="17780" cmpd="sng">
                    <a:solidFill>
                      <a:schemeClr val="accent1">
                        <a:tint val="3000"/>
                      </a:schemeClr>
                    </a:solidFill>
                    <a:prstDash val="solid"/>
                    <a:miter lim="800000"/>
                  </a:ln>
                  <a:solidFill>
                    <a:srgbClr val="000066"/>
                  </a:solidFill>
                  <a:effectLst>
                    <a:outerShdw blurRad="55000" dist="50800" dir="5400000" algn="tl">
                      <a:srgbClr val="000000">
                        <a:alpha val="33000"/>
                      </a:srgbClr>
                    </a:outerShdw>
                  </a:effectLst>
                  <a:latin typeface="NikoshBAN" pitchFamily="2" charset="0"/>
                  <a:cs typeface="NikoshBAN" pitchFamily="2" charset="0"/>
                </a:rPr>
                <a:t>কাজ</a:t>
              </a:r>
              <a:endParaRPr lang="en-US" sz="5400" b="1" i="1" u="sng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0066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</p:grpSp>
      <p:sp>
        <p:nvSpPr>
          <p:cNvPr id="5" name="Rounded Rectangle 4"/>
          <p:cNvSpPr/>
          <p:nvPr/>
        </p:nvSpPr>
        <p:spPr>
          <a:xfrm>
            <a:off x="228600" y="3962400"/>
            <a:ext cx="8382001" cy="2606902"/>
          </a:xfrm>
          <a:prstGeom prst="roundRect">
            <a:avLst/>
          </a:prstGeom>
          <a:solidFill>
            <a:srgbClr val="CC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টুইটার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স্কাইপি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ইয়াহু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মেসেঞ্জারের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লিখে </a:t>
            </a:r>
            <a:r>
              <a:rPr lang="bn-IN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আনবে ।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469900"/>
            <a:ext cx="4030987" cy="295453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668888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68326">
              <a:srgbClr val="C5D3EE"/>
            </a:gs>
            <a:gs pos="79588">
              <a:srgbClr val="CFDBF0"/>
            </a:gs>
            <a:gs pos="91670">
              <a:srgbClr val="DAE3F3"/>
            </a:gs>
            <a:gs pos="25419">
              <a:srgbClr val="A9C0E7"/>
            </a:gs>
            <a:gs pos="29591">
              <a:srgbClr val="ACC2E8"/>
            </a:gs>
            <a:gs pos="37505">
              <a:srgbClr val="B1C5E9"/>
            </a:gs>
            <a:gs pos="65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21550" y="544370"/>
            <a:ext cx="243840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753100" y="381000"/>
            <a:ext cx="243840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dirty="0"/>
          </a:p>
        </p:txBody>
      </p:sp>
      <p:sp>
        <p:nvSpPr>
          <p:cNvPr id="5" name="Diamond 4"/>
          <p:cNvSpPr/>
          <p:nvPr/>
        </p:nvSpPr>
        <p:spPr>
          <a:xfrm>
            <a:off x="4387850" y="1142999"/>
            <a:ext cx="419100" cy="5105401"/>
          </a:xfrm>
          <a:prstGeom prst="diamond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C:\Users\Sumon\Desktop\Muktopaath Certificate\IMG_20200307_173025~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1143000"/>
            <a:ext cx="1600200" cy="223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itle 1"/>
          <p:cNvSpPr txBox="1">
            <a:spLocks/>
          </p:cNvSpPr>
          <p:nvPr/>
        </p:nvSpPr>
        <p:spPr>
          <a:xfrm>
            <a:off x="4953000" y="3614924"/>
            <a:ext cx="4038600" cy="2349500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rIns="0" bIns="0" anchor="ctr" anchorCtr="1"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endParaRPr lang="en-US" sz="199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029200" y="3776480"/>
            <a:ext cx="40386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2400" dirty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দ্বাদশ</a:t>
            </a:r>
            <a:r>
              <a:rPr lang="en-US" sz="2400" dirty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dirty="0" err="1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2400" dirty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2400" dirty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অফিস</a:t>
            </a:r>
            <a:r>
              <a:rPr lang="en-US" sz="2400" dirty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অ্যাপ্লিকেশন-২</a:t>
            </a:r>
          </a:p>
          <a:p>
            <a:r>
              <a:rPr lang="en-US" sz="2400" dirty="0" err="1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2400" dirty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১০ (</a:t>
            </a:r>
            <a:r>
              <a:rPr lang="en-US" sz="2400" dirty="0" err="1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সোস্যাল</a:t>
            </a:r>
            <a:r>
              <a:rPr lang="en-US" sz="2400" dirty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2400" dirty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)</a:t>
            </a:r>
          </a:p>
          <a:p>
            <a:r>
              <a:rPr lang="en-US" sz="2400" dirty="0" err="1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পাঠঃ</a:t>
            </a:r>
            <a:r>
              <a:rPr lang="en-US" sz="2400" dirty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১০.১.১- ১০.৪.৪</a:t>
            </a:r>
          </a:p>
          <a:p>
            <a:r>
              <a:rPr lang="en-US" sz="2400" dirty="0" err="1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সময়ঃ</a:t>
            </a:r>
            <a:r>
              <a:rPr lang="en-US" sz="2400" dirty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 ৪০ </a:t>
            </a:r>
            <a:r>
              <a:rPr lang="en-US" sz="2400" dirty="0" err="1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মিনিট</a:t>
            </a:r>
            <a:endParaRPr lang="en-US" sz="2400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err="1" smtClean="0">
                <a:solidFill>
                  <a:schemeClr val="bg2"/>
                </a:solidFill>
                <a:latin typeface="NikoshBAN" pitchFamily="2" charset="0"/>
                <a:cs typeface="NikoshBAN" pitchFamily="2" charset="0"/>
              </a:rPr>
              <a:t>তারিখঃ</a:t>
            </a:r>
            <a:endParaRPr lang="en-US" sz="2400" dirty="0" smtClean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290" name="Picture 2" descr="C:\Users\SESIP\Desktop\5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295400"/>
            <a:ext cx="4267200" cy="2432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2863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6" grpId="0" animBg="1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Sequential Access Storage 3"/>
          <p:cNvSpPr/>
          <p:nvPr/>
        </p:nvSpPr>
        <p:spPr>
          <a:xfrm>
            <a:off x="3429000" y="152400"/>
            <a:ext cx="4724400" cy="2595093"/>
          </a:xfrm>
          <a:prstGeom prst="flowChartMagneticTape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bn-BD" sz="6000" b="1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14800" y="3200399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সোস্যাল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নেটওয়ার্কের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কুইজঃ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6629400" y="4216062"/>
            <a:ext cx="76200" cy="304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266" name="Picture 2" descr="C:\Users\Sumon\Desktop\imag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49462"/>
            <a:ext cx="3363865" cy="3363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8956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782" y="4191000"/>
            <a:ext cx="2367235" cy="236723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93675" y="4800600"/>
            <a:ext cx="1257300" cy="1407183"/>
          </a:xfrm>
          <a:prstGeom prst="rect">
            <a:avLst/>
          </a:prstGeom>
          <a:solidFill>
            <a:srgbClr val="92D050"/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anchor="ctr" anchorCtr="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3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</a:t>
            </a:r>
            <a:endParaRPr lang="en-US" sz="199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AutoShape 2" descr="image of rose এর চিত্র ফলাফল"/>
          <p:cNvSpPr>
            <a:spLocks noChangeAspect="1" noChangeArrowheads="1"/>
          </p:cNvSpPr>
          <p:nvPr/>
        </p:nvSpPr>
        <p:spPr bwMode="auto">
          <a:xfrm>
            <a:off x="142875" y="-522288"/>
            <a:ext cx="771525" cy="1152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AutoShape 4" descr="image of rose এর চিত্র ফলাফল"/>
          <p:cNvSpPr>
            <a:spLocks noChangeAspect="1" noChangeArrowheads="1"/>
          </p:cNvSpPr>
          <p:nvPr/>
        </p:nvSpPr>
        <p:spPr bwMode="auto">
          <a:xfrm>
            <a:off x="295275" y="-369888"/>
            <a:ext cx="771525" cy="1152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676400" y="4800600"/>
            <a:ext cx="1524000" cy="140718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rIns="0" bIns="0" anchor="ctr" anchorCtr="1"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13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ন্য</a:t>
            </a:r>
            <a:endParaRPr lang="en-US" sz="199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352800" y="4800600"/>
            <a:ext cx="1384300" cy="1407183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rIns="0" bIns="0" anchor="ctr" anchorCtr="1"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13800" dirty="0" err="1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endParaRPr lang="en-US" sz="199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5105399" y="4800600"/>
            <a:ext cx="1083379" cy="140718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0" rIns="0" bIns="0" anchor="ctr" anchorCtr="1"/>
          <a:lstStyle>
            <a:lvl1pPr algn="l" rtl="0" eaLnBrk="1" latinLnBrk="0" hangingPunct="1">
              <a:spcBef>
                <a:spcPct val="0"/>
              </a:spcBef>
              <a:buNone/>
              <a:defRPr kumimoji="0" sz="5000" b="0" kern="1200">
                <a:ln>
                  <a:noFill/>
                </a:ln>
                <a:solidFill>
                  <a:schemeClr val="lt1"/>
                </a:solidFill>
                <a:effectLst/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defRPr/>
            </a:pPr>
            <a:r>
              <a:rPr lang="en-US" sz="13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</a:t>
            </a:r>
            <a:r>
              <a:rPr lang="bn-IN" sz="13800" dirty="0" smtClean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99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9458" name="Picture 2" descr="C:\Users\Sumon\Desktop\Pic of Social Network\Founder of Youtube\download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3100" y="423954"/>
            <a:ext cx="4645682" cy="3479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710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228600"/>
            <a:ext cx="8610600" cy="646331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গুলো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latin typeface="NikoshBAN" pitchFamily="2" charset="0"/>
                <a:cs typeface="NikoshBAN" pitchFamily="2" charset="0"/>
              </a:rPr>
              <a:t>করো, ছবিগুলো কিসের?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486400"/>
            <a:ext cx="8382000" cy="107721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সোস্যাল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নেটওয়ার্কের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(Social Network)</a:t>
            </a:r>
            <a:endParaRPr lang="en-US" sz="1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098" name="Picture 2" descr="C:\Users\Sumon\Desktop\Pic of Social Network\download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478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Sumon\Desktop\Pic of Social Network\download (2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1447800"/>
            <a:ext cx="2171700" cy="210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C:\Users\Sumon\Desktop\Pic of Social Network\download (5)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42240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352800" y="3994666"/>
            <a:ext cx="167640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Twitter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4362" y="3994666"/>
            <a:ext cx="1676400" cy="369332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NikoshBAN" pitchFamily="2" charset="0"/>
                <a:cs typeface="NikoshBAN" pitchFamily="2" charset="0"/>
              </a:rPr>
              <a:t>Facebook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13462" y="3888264"/>
            <a:ext cx="1676400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Youtube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040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3" grpId="0" animBg="1"/>
      <p:bldP spid="10" grpId="0" animBg="1"/>
      <p:bldP spid="1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Ribbon 2"/>
          <p:cNvSpPr/>
          <p:nvPr/>
        </p:nvSpPr>
        <p:spPr>
          <a:xfrm>
            <a:off x="172792" y="609602"/>
            <a:ext cx="8610600" cy="898819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38200" y="152401"/>
            <a:ext cx="7543800" cy="646331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latin typeface="NikoshBAN" pitchFamily="2" charset="0"/>
                <a:cs typeface="NikoshBAN" pitchFamily="2" charset="0"/>
              </a:rPr>
              <a:t>হ্যাঁ, ঠিকই ধরেছ----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819400" y="943135"/>
            <a:ext cx="3124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122" name="Picture 2" descr="C:\Users\Sumon\Desktop\Pic of Social Network\image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1828800"/>
            <a:ext cx="5105400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3244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107996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6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180344"/>
            <a:ext cx="9144000" cy="3231654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3600" dirty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 </a:t>
            </a:r>
            <a:r>
              <a:rPr lang="bn-BD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......</a:t>
            </a:r>
            <a:endParaRPr lang="en-US" sz="3600" dirty="0" smtClean="0">
              <a:solidFill>
                <a:schemeClr val="accent6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ফেসবুক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ফেসবুকে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অ্যাকাউন্ট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ইউটিউব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৪।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টুইটার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স্কাইপি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ইয়াহু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মেসেঞ্জারের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BD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146" name="Picture 2" descr="C:\Users\Sumon\Desktop\Pic of Social Network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0" y="1371600"/>
            <a:ext cx="4267200" cy="2397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9842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4916" y="457200"/>
            <a:ext cx="3722494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চিত্র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5640237"/>
            <a:ext cx="8305800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সোস্যাল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হিসেবে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ফেসবুক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সর্বাধিক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জনপ্রিয়তা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পেয়েছে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1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200" y="4635500"/>
            <a:ext cx="2517036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সোস্যাল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নেটওয়ার্ক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29517" y="4572000"/>
            <a:ext cx="1165704" cy="584775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none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ফেসবুক</a:t>
            </a:r>
            <a:endParaRPr lang="en-US" dirty="0"/>
          </a:p>
        </p:txBody>
      </p:sp>
      <p:pic>
        <p:nvPicPr>
          <p:cNvPr id="7170" name="Picture 2" descr="C:\Users\Sumon\Desktop\Pic of Social Network\download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473200"/>
            <a:ext cx="3875315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Sumon\Desktop\Pic of Social Network\download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383274"/>
            <a:ext cx="2869416" cy="2833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85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04916" y="0"/>
            <a:ext cx="3722494" cy="646331"/>
          </a:xfrm>
          <a:prstGeom prst="rect">
            <a:avLst/>
          </a:prstGeom>
          <a:solidFill>
            <a:schemeClr val="bg2"/>
          </a:solidFill>
        </p:spPr>
        <p:txBody>
          <a:bodyPr wrap="none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চিত্র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করি</a:t>
            </a:r>
            <a:endParaRPr lang="en-US" dirty="0"/>
          </a:p>
        </p:txBody>
      </p:sp>
      <p:pic>
        <p:nvPicPr>
          <p:cNvPr id="8194" name="Picture 2" descr="C:\Users\Sumon\Desktop\Pic of Social Network\download (2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8" y="761999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Sumon\Desktop\Pic of Social Network\download (30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295400"/>
            <a:ext cx="194310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Sumon\Desktop\Pic of Social Network\download (33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1295400"/>
            <a:ext cx="2705100" cy="168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7" name="Picture 5" descr="C:\Users\Sumon\Desktop\Pic of Social Network\images (9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124" y="3648075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90524" y="2611993"/>
            <a:ext cx="1844676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মার্ক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জুকারবার্গ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02012" y="3886200"/>
            <a:ext cx="1844676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এডওয়ার্ডো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সেভারিন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477000" y="3213100"/>
            <a:ext cx="1844676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ডাস্টিন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মস্কোভিতস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0524" y="6172200"/>
            <a:ext cx="1844676" cy="36933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NikoshBAN" pitchFamily="2" charset="0"/>
                <a:cs typeface="NikoshBAN" pitchFamily="2" charset="0"/>
              </a:rPr>
              <a:t>ক্রিস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latin typeface="NikoshBAN" pitchFamily="2" charset="0"/>
                <a:cs typeface="NikoshBAN" pitchFamily="2" charset="0"/>
              </a:rPr>
              <a:t>হিউজেস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0" y="4732674"/>
            <a:ext cx="579120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ফেসবুক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(Facebook) ২০০৪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সালের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৪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ফেব্রুয়ারি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মার্ক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জুকারবার্গ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হার্ভার্ড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বিশ্ববিদ্যালয়ের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তাঁর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বন্ধুকে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তৈরি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55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  <p:bldP spid="9" grpId="0" animBg="1"/>
      <p:bldP spid="11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4">
                <a:lumMod val="40000"/>
                <a:lumOff val="60000"/>
              </a:schemeClr>
            </a:gs>
            <a:gs pos="68326">
              <a:srgbClr val="C5D3EE"/>
            </a:gs>
            <a:gs pos="79588">
              <a:srgbClr val="CFDBF0"/>
            </a:gs>
            <a:gs pos="91670">
              <a:srgbClr val="DAE3F3"/>
            </a:gs>
            <a:gs pos="25419">
              <a:srgbClr val="A9C0E7"/>
            </a:gs>
            <a:gs pos="29591">
              <a:srgbClr val="ACC2E8"/>
            </a:gs>
            <a:gs pos="37505">
              <a:srgbClr val="B1C5E9"/>
            </a:gs>
            <a:gs pos="65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96785" y="457200"/>
            <a:ext cx="1874231" cy="646331"/>
          </a:xfrm>
          <a:prstGeom prst="rect">
            <a:avLst/>
          </a:prstGeom>
          <a:solidFill>
            <a:schemeClr val="accent3"/>
          </a:solidFill>
        </p:spPr>
        <p:txBody>
          <a:bodyPr wrap="none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r>
              <a:rPr lang="bn-IN" sz="3600" dirty="0">
                <a:latin typeface="   নিকোশ ফন্ট"/>
              </a:rPr>
              <a:t> </a:t>
            </a:r>
            <a:endParaRPr lang="en-US" sz="3600" dirty="0">
              <a:latin typeface="   নিকোশ ফন্ট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1447800"/>
            <a:ext cx="4998720" cy="3124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Rectangle 3"/>
          <p:cNvSpPr/>
          <p:nvPr/>
        </p:nvSpPr>
        <p:spPr>
          <a:xfrm>
            <a:off x="3543263" y="5181600"/>
            <a:ext cx="2108270" cy="646331"/>
          </a:xfrm>
          <a:prstGeom prst="rect">
            <a:avLst/>
          </a:prstGeom>
          <a:solidFill>
            <a:schemeClr val="accent3"/>
          </a:solidFill>
        </p:spPr>
        <p:txBody>
          <a:bodyPr wrap="none">
            <a:spAutoFit/>
          </a:bodyPr>
          <a:lstStyle/>
          <a:p>
            <a:pPr algn="ctr"/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ফেসবুক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653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97199" y="253712"/>
            <a:ext cx="3076483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চিত্র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লক্ষ্য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করি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52400" y="4914900"/>
            <a:ext cx="8839200" cy="138499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উপরোক্ত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First Name, Last name, E-Mail, Password, Sex, Birthday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প্রভৃতি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পূরণ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/>
          </a:p>
        </p:txBody>
      </p:sp>
      <p:sp>
        <p:nvSpPr>
          <p:cNvPr id="4" name="Oval Callout 3"/>
          <p:cNvSpPr/>
          <p:nvPr/>
        </p:nvSpPr>
        <p:spPr>
          <a:xfrm>
            <a:off x="7048500" y="569842"/>
            <a:ext cx="1943100" cy="2020957"/>
          </a:xfrm>
          <a:prstGeom prst="wedgeEllipseCallout">
            <a:avLst>
              <a:gd name="adj1" fmla="val -101226"/>
              <a:gd name="adj2" fmla="val 55176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48500" y="1054100"/>
            <a:ext cx="20955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ফেসবুকে</a:t>
            </a:r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অ্যাকাউন্ট</a:t>
            </a:r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নিয়ম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218" name="Picture 2" descr="C:\Users\Sumon\Desktop\Pic of Social Network\download (16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058" y="1030357"/>
            <a:ext cx="2847883" cy="3403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44766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2392</TotalTime>
  <Words>370</Words>
  <Application>Microsoft Office PowerPoint</Application>
  <PresentationFormat>On-screen Show (4:3)</PresentationFormat>
  <Paragraphs>73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স্বা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</dc:title>
  <dc:creator>Century</dc:creator>
  <cp:lastModifiedBy>SESIP</cp:lastModifiedBy>
  <cp:revision>614</cp:revision>
  <dcterms:created xsi:type="dcterms:W3CDTF">2020-01-03T08:11:15Z</dcterms:created>
  <dcterms:modified xsi:type="dcterms:W3CDTF">2023-01-11T07:58:56Z</dcterms:modified>
</cp:coreProperties>
</file>