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5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39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5573B-5300-4376-A59D-ED248FA5E383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ED12-BBB0-4E4B-B1A2-DB59AF93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2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ED12-BBB0-4E4B-B1A2-DB59AF9378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19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ED12-BBB0-4E4B-B1A2-DB59AF9378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7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ED12-BBB0-4E4B-B1A2-DB59AF9378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1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ED12-BBB0-4E4B-B1A2-DB59AF9378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4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ED12-BBB0-4E4B-B1A2-DB59AF9378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77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ED12-BBB0-4E4B-B1A2-DB59AF9378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ED12-BBB0-4E4B-B1A2-DB59AF9378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54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ED12-BBB0-4E4B-B1A2-DB59AF9378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7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ED12-BBB0-4E4B-B1A2-DB59AF9378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89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ED12-BBB0-4E4B-B1A2-DB59AF9378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6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FA177-1420-5EBB-9651-D347E28A8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78666-2972-7CE6-3B0E-1B138A966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1B358-71A7-D33D-73D9-2812C954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04B1-F2E9-40C7-9E34-2EFB1D52C8D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E4C33-9B72-0821-B96B-0F929A5D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7A364-86A6-9B92-34D3-D5260B64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10A-31B7-4FD5-B6B9-631C86BD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AD196-8C25-3127-E85B-88377C84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B969C-18CF-5675-B58F-24087528C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45AA-89E0-DA11-9BF6-1A03BDE6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04B1-F2E9-40C7-9E34-2EFB1D52C8D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0064B-979D-D5CE-6E5F-A362033A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3B027-AF01-1045-5A97-6E28729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10A-31B7-4FD5-B6B9-631C86BD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8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24AAD7-D85E-BA8E-D169-9A16E5A2F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B0206-C566-7D7E-6726-6338C2ED0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E9D8F-2D79-431A-AE2F-62F58C7C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04B1-F2E9-40C7-9E34-2EFB1D52C8D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A2E07-8B7E-DA9E-C4EE-9CCD1280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B7075-592E-2261-72D5-3CBCF1003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10A-31B7-4FD5-B6B9-631C86BD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3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53607-71C3-1030-382E-42F6B9A45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2CA1-0568-09C4-7A71-3E263CC76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A049B-E1D4-A17A-F2D1-68F1194A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04B1-F2E9-40C7-9E34-2EFB1D52C8D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E2664-02AA-7762-F4D8-3E25245D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3AED7-6487-CC98-AE48-C20ADF4C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10A-31B7-4FD5-B6B9-631C86BD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1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D15C-81AC-D2D3-261F-6872E83A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6E35C-362A-E146-6623-FBD2BC935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027B-3159-5BB6-3627-4716645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04B1-F2E9-40C7-9E34-2EFB1D52C8D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FEDEA-75C6-AD8D-57FA-F0D1BE54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8926D-1993-BB72-0645-ECC21BDC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10A-31B7-4FD5-B6B9-631C86BD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8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53E9-A0EB-20BF-1573-A4AAC335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CEDE1-4651-8D64-F29B-5FD73BA10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75665-76C8-BF3F-8A60-685192693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8FE6C-ED9D-938D-2C65-31C6724A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04B1-F2E9-40C7-9E34-2EFB1D52C8D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3D17B-972D-2A48-378A-2803532F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5AFFB-9061-4DE9-1B3B-DF856B7B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10A-31B7-4FD5-B6B9-631C86BD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DD1F-DEF0-F550-D4BA-0BB06E97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85250-2F92-E82C-6C08-96B9E47FC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A4346-1EF8-05FA-2652-A6CD412DA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96602-87C9-7962-51FC-6B0216736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22472-EA37-5D58-741F-719EC864D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5ED7A-FBE2-C47F-BA66-FAE5EF19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04B1-F2E9-40C7-9E34-2EFB1D52C8D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81258D-0C1D-D30F-B08C-9C02D6A8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C57F3-DB33-3F72-8D7A-E64A567C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10A-31B7-4FD5-B6B9-631C86BD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6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3FDD8-B97B-7D26-52B2-D17E7ABD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16FC3-FD4A-3515-20E9-D430CDE0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04B1-F2E9-40C7-9E34-2EFB1D52C8D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FBA7D-5485-2C45-E2BF-269E45E1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E96C5-D286-1D93-2764-3610BF7E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10A-31B7-4FD5-B6B9-631C86BD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8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8B026-120C-7545-9E87-50E1718D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04B1-F2E9-40C7-9E34-2EFB1D52C8D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986D7-A595-1FFA-5E1E-91EB3A50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AEC9A-CC5F-EEA8-3104-5C71F639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10A-31B7-4FD5-B6B9-631C86BD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00B0-60C6-9A3A-6499-B487CCDF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EED7D-657F-94A5-7795-9394A2B58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31E49-EA91-1030-17D9-0E5F58B6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14061-6625-A0C2-2E57-F34A5207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04B1-F2E9-40C7-9E34-2EFB1D52C8D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D4B7E-91FE-366C-953D-0BA2953C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BADD5-97FE-B2B4-EC89-0EAC21E6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10A-31B7-4FD5-B6B9-631C86BD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9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FF2D-D97D-3FCF-AB07-53780953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53F27D-83A2-A34D-04EF-A225C08E6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3BC05-E0B4-EF26-18EC-DCBE53F1E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5F297-323C-6586-BDAD-1E8E7433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04B1-F2E9-40C7-9E34-2EFB1D52C8D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9E074-1170-E964-5AD8-F24D1B62D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4EF2C-2645-1D14-9BE3-571D25A0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10A-31B7-4FD5-B6B9-631C86BD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9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030B55-6590-69A6-7DA9-B43876E2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80B74-4A9A-ECAF-A2B9-69DDF4E91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70DA6-E406-4F1F-14D0-4E163EC56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504B1-F2E9-40C7-9E34-2EFB1D52C8D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B4F6B-0513-60A3-C0A1-96439B78D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DD6B-5780-FBB0-DEC5-902AE5F52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B10A-31B7-4FD5-B6B9-631C86BD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7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187570" y="0"/>
            <a:ext cx="410776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0" y="0"/>
            <a:ext cx="410776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655102" y="2763669"/>
            <a:ext cx="27975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শুভেচ্ছা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549AB-EE16-9390-21A9-FE27AB954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9" r="90000">
                        <a14:foregroundMark x1="34000" y1="41875" x2="75667" y2="41875"/>
                        <a14:foregroundMark x1="26778" y1="42750" x2="68444" y2="43000"/>
                        <a14:foregroundMark x1="44667" y1="45625" x2="44667" y2="45625"/>
                        <a14:foregroundMark x1="56444" y1="49625" x2="56444" y2="49625"/>
                        <a14:foregroundMark x1="24889" y1="61125" x2="24889" y2="61125"/>
                        <a14:foregroundMark x1="40778" y1="61125" x2="40778" y2="61125"/>
                        <a14:foregroundMark x1="25111" y1="61125" x2="40444" y2="61125"/>
                        <a14:foregroundMark x1="75667" y1="61125" x2="75667" y2="61125"/>
                        <a14:foregroundMark x1="75556" y1="61125" x2="41000" y2="61125"/>
                        <a14:foregroundMark x1="48333" y1="58125" x2="48333" y2="58125"/>
                        <a14:foregroundMark x1="33111" y1="62000" x2="33111" y2="62000"/>
                        <a14:foregroundMark x1="23556" y1="43000" x2="23556" y2="43000"/>
                        <a14:foregroundMark x1="27111" y1="42875" x2="27111" y2="42875"/>
                        <a14:foregroundMark x1="23778" y1="43000" x2="27000" y2="42875"/>
                        <a14:foregroundMark x1="31667" y1="44875" x2="31667" y2="44875"/>
                        <a14:foregroundMark x1="34222" y1="47375" x2="34222" y2="47375"/>
                        <a14:foregroundMark x1="18778" y1="51500" x2="18222" y2="50000"/>
                        <a14:foregroundMark x1="28222" y1="51625" x2="28222" y2="51625"/>
                        <a14:foregroundMark x1="41778" y1="43125" x2="41778" y2="43125"/>
                        <a14:foregroundMark x1="83111" y1="42875" x2="83333" y2="40500"/>
                        <a14:foregroundMark x1="72667" y1="44750" x2="74111" y2="44750"/>
                        <a14:foregroundMark x1="86111" y1="48375" x2="86667" y2="47250"/>
                        <a14:foregroundMark x1="77444" y1="43000" x2="79111" y2="43625"/>
                        <a14:foregroundMark x1="73889" y1="42750" x2="76889" y2="42875"/>
                        <a14:foregroundMark x1="77556" y1="42000" x2="78444" y2="42250"/>
                        <a14:foregroundMark x1="79556" y1="61000" x2="82111" y2="59250"/>
                        <a14:foregroundMark x1="62556" y1="62000" x2="75333" y2="62000"/>
                        <a14:foregroundMark x1="62000" y1="62000" x2="23000" y2="62000"/>
                        <a14:foregroundMark x1="34333" y1="59250" x2="34333" y2="59250"/>
                        <a14:foregroundMark x1="13444" y1="47625" x2="14333" y2="49000"/>
                        <a14:foregroundMark x1="16111" y1="63000" x2="13556" y2="63375"/>
                        <a14:backgroundMark x1="33333" y1="52125" x2="66111" y2="51750"/>
                        <a14:backgroundMark x1="79222" y1="45375" x2="81778" y2="47125"/>
                        <a14:backgroundMark x1="65333" y1="42500" x2="71333" y2="42375"/>
                        <a14:backgroundMark x1="23667" y1="42500" x2="65333" y2="42500"/>
                        <a14:backgroundMark x1="23111" y1="61500" x2="76667" y2="61500"/>
                        <a14:backgroundMark x1="74222" y1="43750" x2="75444" y2="43625"/>
                        <a14:backgroundMark x1="73444" y1="45875" x2="75444" y2="45750"/>
                        <a14:backgroundMark x1="72111" y1="42375" x2="78111" y2="42625"/>
                        <a14:backgroundMark x1="80333" y1="58000" x2="81000" y2="56000"/>
                        <a14:backgroundMark x1="21222" y1="45125" x2="21222" y2="45125"/>
                        <a14:backgroundMark x1="18889" y1="56375" x2="20222" y2="58500"/>
                        <a14:backgroundMark x1="18000" y1="48375" x2="19222" y2="50875"/>
                        <a14:backgroundMark x1="17222" y1="51500" x2="18667" y2="52750"/>
                        <a14:backgroundMark x1="81778" y1="49000" x2="81111" y2="50125"/>
                        <a14:backgroundMark x1="82111" y1="51875" x2="83333" y2="53000"/>
                        <a14:backgroundMark x1="86889" y1="49750" x2="85889" y2="50625"/>
                        <a14:backgroundMark x1="78444" y1="42000" x2="81222" y2="41875"/>
                        <a14:backgroundMark x1="79889" y1="43625" x2="81333" y2="44625"/>
                        <a14:backgroundMark x1="84444" y1="43875" x2="84111" y2="45750"/>
                        <a14:backgroundMark x1="77444" y1="61375" x2="77444" y2="61375"/>
                        <a14:backgroundMark x1="79222" y1="47875" x2="79778" y2="49125"/>
                        <a14:backgroundMark x1="83333" y1="47625" x2="84111" y2="49500"/>
                        <a14:backgroundMark x1="17889" y1="43125" x2="19333" y2="42000"/>
                        <a14:backgroundMark x1="82556" y1="57750" x2="82556" y2="57750"/>
                        <a14:backgroundMark x1="24444" y1="44125" x2="26000" y2="43250"/>
                        <a14:backgroundMark x1="18556" y1="44875" x2="18556" y2="44875"/>
                        <a14:backgroundMark x1="19556" y1="44125" x2="19556" y2="44125"/>
                        <a14:backgroundMark x1="14778" y1="47625" x2="15000" y2="48625"/>
                        <a14:backgroundMark x1="16667" y1="47625" x2="16667" y2="47625"/>
                        <a14:backgroundMark x1="25111" y1="45875" x2="25111" y2="45875"/>
                        <a14:backgroundMark x1="17333" y1="45000" x2="17333" y2="45000"/>
                        <a14:backgroundMark x1="17889" y1="58250" x2="17889" y2="58250"/>
                        <a14:backgroundMark x1="17222" y1="57375" x2="17222" y2="57375"/>
                        <a14:backgroundMark x1="16111" y1="55375" x2="16111" y2="55375"/>
                        <a14:backgroundMark x1="62667" y1="43125" x2="62667" y2="43125"/>
                        <a14:backgroundMark x1="62778" y1="43125" x2="66222" y2="43125"/>
                        <a14:backgroundMark x1="68444" y1="43125" x2="66667" y2="43125"/>
                        <a14:backgroundMark x1="37556" y1="43125" x2="37556" y2="43125"/>
                        <a14:backgroundMark x1="62000" y1="43250" x2="62000" y2="43250"/>
                        <a14:backgroundMark x1="62000" y1="43125" x2="37556" y2="43125"/>
                        <a14:backgroundMark x1="42667" y1="46125" x2="42667" y2="46125"/>
                        <a14:backgroundMark x1="56333" y1="49750" x2="56889" y2="50500"/>
                        <a14:backgroundMark x1="48222" y1="58375" x2="48889" y2="57750"/>
                        <a14:backgroundMark x1="83000" y1="45375" x2="83556" y2="45875"/>
                        <a14:backgroundMark x1="85222" y1="48000" x2="85222" y2="47000"/>
                        <a14:backgroundMark x1="83778" y1="55500" x2="84000" y2="55000"/>
                        <a14:backgroundMark x1="79333" y1="50375" x2="79556" y2="50750"/>
                        <a14:backgroundMark x1="14778" y1="65750" x2="15556" y2="62250"/>
                        <a14:backgroundMark x1="13889" y1="63750" x2="15111" y2="63000"/>
                        <a14:backgroundMark x1="40000" y1="57875" x2="40111" y2="57625"/>
                        <a14:backgroundMark x1="62333" y1="36500" x2="62333" y2="36500"/>
                        <a14:backgroundMark x1="58444" y1="36000" x2="54667" y2="35750"/>
                        <a14:backgroundMark x1="43333" y1="35000" x2="34778" y2="34375"/>
                        <a14:backgroundMark x1="16000" y1="38250" x2="31667" y2="37500"/>
                        <a14:backgroundMark x1="36111" y1="39125" x2="39222" y2="36250"/>
                        <a14:backgroundMark x1="40667" y1="38500" x2="47889" y2="3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38042" r="12392" b="36864"/>
          <a:stretch/>
        </p:blipFill>
        <p:spPr>
          <a:xfrm>
            <a:off x="0" y="2285403"/>
            <a:ext cx="4295336" cy="1801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A6F66E-9A3C-D850-3340-4FF6C00A3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350">
            <a:off x="5678339" y="520268"/>
            <a:ext cx="5206680" cy="626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5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42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187570" y="0"/>
            <a:ext cx="410776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0" y="0"/>
            <a:ext cx="410776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676745" y="2763669"/>
            <a:ext cx="27542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্যবাদ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549AB-EE16-9390-21A9-FE27AB954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9" r="90000">
                        <a14:foregroundMark x1="34000" y1="41875" x2="75667" y2="41875"/>
                        <a14:foregroundMark x1="26778" y1="42750" x2="68444" y2="43000"/>
                        <a14:foregroundMark x1="44667" y1="45625" x2="44667" y2="45625"/>
                        <a14:foregroundMark x1="56444" y1="49625" x2="56444" y2="49625"/>
                        <a14:foregroundMark x1="24889" y1="61125" x2="24889" y2="61125"/>
                        <a14:foregroundMark x1="40778" y1="61125" x2="40778" y2="61125"/>
                        <a14:foregroundMark x1="25111" y1="61125" x2="40444" y2="61125"/>
                        <a14:foregroundMark x1="75667" y1="61125" x2="75667" y2="61125"/>
                        <a14:foregroundMark x1="75556" y1="61125" x2="41000" y2="61125"/>
                        <a14:foregroundMark x1="48333" y1="58125" x2="48333" y2="58125"/>
                        <a14:foregroundMark x1="33111" y1="62000" x2="33111" y2="62000"/>
                        <a14:foregroundMark x1="23556" y1="43000" x2="23556" y2="43000"/>
                        <a14:foregroundMark x1="27111" y1="42875" x2="27111" y2="42875"/>
                        <a14:foregroundMark x1="23778" y1="43000" x2="27000" y2="42875"/>
                        <a14:foregroundMark x1="31667" y1="44875" x2="31667" y2="44875"/>
                        <a14:foregroundMark x1="34222" y1="47375" x2="34222" y2="47375"/>
                        <a14:foregroundMark x1="18778" y1="51500" x2="18222" y2="50000"/>
                        <a14:foregroundMark x1="28222" y1="51625" x2="28222" y2="51625"/>
                        <a14:foregroundMark x1="41778" y1="43125" x2="41778" y2="43125"/>
                        <a14:foregroundMark x1="83111" y1="42875" x2="83333" y2="40500"/>
                        <a14:foregroundMark x1="72667" y1="44750" x2="74111" y2="44750"/>
                        <a14:foregroundMark x1="86111" y1="48375" x2="86667" y2="47250"/>
                        <a14:foregroundMark x1="77444" y1="43000" x2="79111" y2="43625"/>
                        <a14:foregroundMark x1="73889" y1="42750" x2="76889" y2="42875"/>
                        <a14:foregroundMark x1="77556" y1="42000" x2="78444" y2="42250"/>
                        <a14:foregroundMark x1="79556" y1="61000" x2="82111" y2="59250"/>
                        <a14:foregroundMark x1="62556" y1="62000" x2="75333" y2="62000"/>
                        <a14:foregroundMark x1="62000" y1="62000" x2="23000" y2="62000"/>
                        <a14:foregroundMark x1="34333" y1="59250" x2="34333" y2="59250"/>
                        <a14:foregroundMark x1="13444" y1="47625" x2="14333" y2="49000"/>
                        <a14:foregroundMark x1="16111" y1="63000" x2="13556" y2="63375"/>
                        <a14:backgroundMark x1="33333" y1="52125" x2="66111" y2="51750"/>
                        <a14:backgroundMark x1="79222" y1="45375" x2="81778" y2="47125"/>
                        <a14:backgroundMark x1="65333" y1="42500" x2="71333" y2="42375"/>
                        <a14:backgroundMark x1="23667" y1="42500" x2="65333" y2="42500"/>
                        <a14:backgroundMark x1="23111" y1="61500" x2="76667" y2="61500"/>
                        <a14:backgroundMark x1="74222" y1="43750" x2="75444" y2="43625"/>
                        <a14:backgroundMark x1="73444" y1="45875" x2="75444" y2="45750"/>
                        <a14:backgroundMark x1="72111" y1="42375" x2="78111" y2="42625"/>
                        <a14:backgroundMark x1="80333" y1="58000" x2="81000" y2="56000"/>
                        <a14:backgroundMark x1="21222" y1="45125" x2="21222" y2="45125"/>
                        <a14:backgroundMark x1="18889" y1="56375" x2="20222" y2="58500"/>
                        <a14:backgroundMark x1="18000" y1="48375" x2="19222" y2="50875"/>
                        <a14:backgroundMark x1="17222" y1="51500" x2="18667" y2="52750"/>
                        <a14:backgroundMark x1="81778" y1="49000" x2="81111" y2="50125"/>
                        <a14:backgroundMark x1="82111" y1="51875" x2="83333" y2="53000"/>
                        <a14:backgroundMark x1="86889" y1="49750" x2="85889" y2="50625"/>
                        <a14:backgroundMark x1="78444" y1="42000" x2="81222" y2="41875"/>
                        <a14:backgroundMark x1="79889" y1="43625" x2="81333" y2="44625"/>
                        <a14:backgroundMark x1="84444" y1="43875" x2="84111" y2="45750"/>
                        <a14:backgroundMark x1="77444" y1="61375" x2="77444" y2="61375"/>
                        <a14:backgroundMark x1="79222" y1="47875" x2="79778" y2="49125"/>
                        <a14:backgroundMark x1="83333" y1="47625" x2="84111" y2="49500"/>
                        <a14:backgroundMark x1="17889" y1="43125" x2="19333" y2="42000"/>
                        <a14:backgroundMark x1="82556" y1="57750" x2="82556" y2="57750"/>
                        <a14:backgroundMark x1="24444" y1="44125" x2="26000" y2="43250"/>
                        <a14:backgroundMark x1="18556" y1="44875" x2="18556" y2="44875"/>
                        <a14:backgroundMark x1="19556" y1="44125" x2="19556" y2="44125"/>
                        <a14:backgroundMark x1="14778" y1="47625" x2="15000" y2="48625"/>
                        <a14:backgroundMark x1="16667" y1="47625" x2="16667" y2="47625"/>
                        <a14:backgroundMark x1="25111" y1="45875" x2="25111" y2="45875"/>
                        <a14:backgroundMark x1="17333" y1="45000" x2="17333" y2="45000"/>
                        <a14:backgroundMark x1="17889" y1="58250" x2="17889" y2="58250"/>
                        <a14:backgroundMark x1="17222" y1="57375" x2="17222" y2="57375"/>
                        <a14:backgroundMark x1="16111" y1="55375" x2="16111" y2="55375"/>
                        <a14:backgroundMark x1="62667" y1="43125" x2="62667" y2="43125"/>
                        <a14:backgroundMark x1="62778" y1="43125" x2="66222" y2="43125"/>
                        <a14:backgroundMark x1="68444" y1="43125" x2="66667" y2="43125"/>
                        <a14:backgroundMark x1="37556" y1="43125" x2="37556" y2="43125"/>
                        <a14:backgroundMark x1="62000" y1="43250" x2="62000" y2="43250"/>
                        <a14:backgroundMark x1="62000" y1="43125" x2="37556" y2="43125"/>
                        <a14:backgroundMark x1="42667" y1="46125" x2="42667" y2="46125"/>
                        <a14:backgroundMark x1="56333" y1="49750" x2="56889" y2="50500"/>
                        <a14:backgroundMark x1="48222" y1="58375" x2="48889" y2="57750"/>
                        <a14:backgroundMark x1="83000" y1="45375" x2="83556" y2="45875"/>
                        <a14:backgroundMark x1="85222" y1="48000" x2="85222" y2="47000"/>
                        <a14:backgroundMark x1="83778" y1="55500" x2="84000" y2="55000"/>
                        <a14:backgroundMark x1="79333" y1="50375" x2="79556" y2="50750"/>
                        <a14:backgroundMark x1="14778" y1="65750" x2="15556" y2="62250"/>
                        <a14:backgroundMark x1="13889" y1="63750" x2="15111" y2="63000"/>
                        <a14:backgroundMark x1="40000" y1="57875" x2="40111" y2="57625"/>
                        <a14:backgroundMark x1="62333" y1="36500" x2="62333" y2="36500"/>
                        <a14:backgroundMark x1="58444" y1="36000" x2="54667" y2="35750"/>
                        <a14:backgroundMark x1="43333" y1="35000" x2="34778" y2="34375"/>
                        <a14:backgroundMark x1="16000" y1="38250" x2="31667" y2="37500"/>
                        <a14:backgroundMark x1="36111" y1="39125" x2="39222" y2="36250"/>
                        <a14:backgroundMark x1="40667" y1="38500" x2="47889" y2="3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38042" r="12392" b="36864"/>
          <a:stretch/>
        </p:blipFill>
        <p:spPr>
          <a:xfrm>
            <a:off x="93785" y="2285403"/>
            <a:ext cx="4295336" cy="18017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F66F73-1B8F-EDAD-B232-CA4E7B0EA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086" y="1061005"/>
            <a:ext cx="6768432" cy="5796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DEADC2-4BE3-774F-5D94-E696B0262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92" y="2078766"/>
            <a:ext cx="2700468" cy="27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4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187570" y="0"/>
            <a:ext cx="410776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0" y="0"/>
            <a:ext cx="410776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490795" y="2763669"/>
            <a:ext cx="31261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549AB-EE16-9390-21A9-FE27AB954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9" r="90000">
                        <a14:foregroundMark x1="34000" y1="41875" x2="75667" y2="41875"/>
                        <a14:foregroundMark x1="26778" y1="42750" x2="68444" y2="43000"/>
                        <a14:foregroundMark x1="44667" y1="45625" x2="44667" y2="45625"/>
                        <a14:foregroundMark x1="56444" y1="49625" x2="56444" y2="49625"/>
                        <a14:foregroundMark x1="24889" y1="61125" x2="24889" y2="61125"/>
                        <a14:foregroundMark x1="40778" y1="61125" x2="40778" y2="61125"/>
                        <a14:foregroundMark x1="25111" y1="61125" x2="40444" y2="61125"/>
                        <a14:foregroundMark x1="75667" y1="61125" x2="75667" y2="61125"/>
                        <a14:foregroundMark x1="75556" y1="61125" x2="41000" y2="61125"/>
                        <a14:foregroundMark x1="48333" y1="58125" x2="48333" y2="58125"/>
                        <a14:foregroundMark x1="33111" y1="62000" x2="33111" y2="62000"/>
                        <a14:foregroundMark x1="23556" y1="43000" x2="23556" y2="43000"/>
                        <a14:foregroundMark x1="27111" y1="42875" x2="27111" y2="42875"/>
                        <a14:foregroundMark x1="23778" y1="43000" x2="27000" y2="42875"/>
                        <a14:foregroundMark x1="31667" y1="44875" x2="31667" y2="44875"/>
                        <a14:foregroundMark x1="34222" y1="47375" x2="34222" y2="47375"/>
                        <a14:foregroundMark x1="18778" y1="51500" x2="18222" y2="50000"/>
                        <a14:foregroundMark x1="28222" y1="51625" x2="28222" y2="51625"/>
                        <a14:foregroundMark x1="41778" y1="43125" x2="41778" y2="43125"/>
                        <a14:foregroundMark x1="83111" y1="42875" x2="83333" y2="40500"/>
                        <a14:foregroundMark x1="72667" y1="44750" x2="74111" y2="44750"/>
                        <a14:foregroundMark x1="86111" y1="48375" x2="86667" y2="47250"/>
                        <a14:foregroundMark x1="77444" y1="43000" x2="79111" y2="43625"/>
                        <a14:foregroundMark x1="73889" y1="42750" x2="76889" y2="42875"/>
                        <a14:foregroundMark x1="77556" y1="42000" x2="78444" y2="42250"/>
                        <a14:foregroundMark x1="79556" y1="61000" x2="82111" y2="59250"/>
                        <a14:foregroundMark x1="62556" y1="62000" x2="75333" y2="62000"/>
                        <a14:foregroundMark x1="62000" y1="62000" x2="23000" y2="62000"/>
                        <a14:foregroundMark x1="34333" y1="59250" x2="34333" y2="59250"/>
                        <a14:foregroundMark x1="13444" y1="47625" x2="14333" y2="49000"/>
                        <a14:foregroundMark x1="16111" y1="63000" x2="13556" y2="63375"/>
                        <a14:backgroundMark x1="33333" y1="52125" x2="66111" y2="51750"/>
                        <a14:backgroundMark x1="79222" y1="45375" x2="81778" y2="47125"/>
                        <a14:backgroundMark x1="65333" y1="42500" x2="71333" y2="42375"/>
                        <a14:backgroundMark x1="23667" y1="42500" x2="65333" y2="42500"/>
                        <a14:backgroundMark x1="23111" y1="61500" x2="76667" y2="61500"/>
                        <a14:backgroundMark x1="74222" y1="43750" x2="75444" y2="43625"/>
                        <a14:backgroundMark x1="73444" y1="45875" x2="75444" y2="45750"/>
                        <a14:backgroundMark x1="72111" y1="42375" x2="78111" y2="42625"/>
                        <a14:backgroundMark x1="80333" y1="58000" x2="81000" y2="56000"/>
                        <a14:backgroundMark x1="21222" y1="45125" x2="21222" y2="45125"/>
                        <a14:backgroundMark x1="18889" y1="56375" x2="20222" y2="58500"/>
                        <a14:backgroundMark x1="18000" y1="48375" x2="19222" y2="50875"/>
                        <a14:backgroundMark x1="17222" y1="51500" x2="18667" y2="52750"/>
                        <a14:backgroundMark x1="81778" y1="49000" x2="81111" y2="50125"/>
                        <a14:backgroundMark x1="82111" y1="51875" x2="83333" y2="53000"/>
                        <a14:backgroundMark x1="86889" y1="49750" x2="85889" y2="50625"/>
                        <a14:backgroundMark x1="78444" y1="42000" x2="81222" y2="41875"/>
                        <a14:backgroundMark x1="79889" y1="43625" x2="81333" y2="44625"/>
                        <a14:backgroundMark x1="84444" y1="43875" x2="84111" y2="45750"/>
                        <a14:backgroundMark x1="77444" y1="61375" x2="77444" y2="61375"/>
                        <a14:backgroundMark x1="79222" y1="47875" x2="79778" y2="49125"/>
                        <a14:backgroundMark x1="83333" y1="47625" x2="84111" y2="49500"/>
                        <a14:backgroundMark x1="17889" y1="43125" x2="19333" y2="42000"/>
                        <a14:backgroundMark x1="82556" y1="57750" x2="82556" y2="57750"/>
                        <a14:backgroundMark x1="24444" y1="44125" x2="26000" y2="43250"/>
                        <a14:backgroundMark x1="18556" y1="44875" x2="18556" y2="44875"/>
                        <a14:backgroundMark x1="19556" y1="44125" x2="19556" y2="44125"/>
                        <a14:backgroundMark x1="14778" y1="47625" x2="15000" y2="48625"/>
                        <a14:backgroundMark x1="16667" y1="47625" x2="16667" y2="47625"/>
                        <a14:backgroundMark x1="25111" y1="45875" x2="25111" y2="45875"/>
                        <a14:backgroundMark x1="17333" y1="45000" x2="17333" y2="45000"/>
                        <a14:backgroundMark x1="17889" y1="58250" x2="17889" y2="58250"/>
                        <a14:backgroundMark x1="17222" y1="57375" x2="17222" y2="57375"/>
                        <a14:backgroundMark x1="16111" y1="55375" x2="16111" y2="55375"/>
                        <a14:backgroundMark x1="62667" y1="43125" x2="62667" y2="43125"/>
                        <a14:backgroundMark x1="62778" y1="43125" x2="66222" y2="43125"/>
                        <a14:backgroundMark x1="68444" y1="43125" x2="66667" y2="43125"/>
                        <a14:backgroundMark x1="37556" y1="43125" x2="37556" y2="43125"/>
                        <a14:backgroundMark x1="62000" y1="43250" x2="62000" y2="43250"/>
                        <a14:backgroundMark x1="62000" y1="43125" x2="37556" y2="43125"/>
                        <a14:backgroundMark x1="42667" y1="46125" x2="42667" y2="46125"/>
                        <a14:backgroundMark x1="56333" y1="49750" x2="56889" y2="50500"/>
                        <a14:backgroundMark x1="48222" y1="58375" x2="48889" y2="57750"/>
                        <a14:backgroundMark x1="83000" y1="45375" x2="83556" y2="45875"/>
                        <a14:backgroundMark x1="85222" y1="48000" x2="85222" y2="47000"/>
                        <a14:backgroundMark x1="83778" y1="55500" x2="84000" y2="55000"/>
                        <a14:backgroundMark x1="79333" y1="50375" x2="79556" y2="50750"/>
                        <a14:backgroundMark x1="14778" y1="65750" x2="15556" y2="62250"/>
                        <a14:backgroundMark x1="13889" y1="63750" x2="15111" y2="63000"/>
                        <a14:backgroundMark x1="40000" y1="57875" x2="40111" y2="57625"/>
                        <a14:backgroundMark x1="62333" y1="36500" x2="62333" y2="36500"/>
                        <a14:backgroundMark x1="58444" y1="36000" x2="54667" y2="35750"/>
                        <a14:backgroundMark x1="43333" y1="35000" x2="34778" y2="34375"/>
                        <a14:backgroundMark x1="16000" y1="38250" x2="31667" y2="37500"/>
                        <a14:backgroundMark x1="36111" y1="39125" x2="39222" y2="36250"/>
                        <a14:backgroundMark x1="40667" y1="38500" x2="47889" y2="3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38042" r="12392" b="36864"/>
          <a:stretch/>
        </p:blipFill>
        <p:spPr>
          <a:xfrm>
            <a:off x="0" y="2285403"/>
            <a:ext cx="4295336" cy="18017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2D56B5-2DE5-0A94-D8EB-3F51E47CF22A}"/>
              </a:ext>
            </a:extLst>
          </p:cNvPr>
          <p:cNvSpPr/>
          <p:nvPr/>
        </p:nvSpPr>
        <p:spPr>
          <a:xfrm>
            <a:off x="4482906" y="3515852"/>
            <a:ext cx="7282129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প্রণব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সরকার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আদম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খাঁরকান্দি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কুলিয়ারচর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কিশোরগঞ্জ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C6614-575B-627E-B7EA-459DA5D16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98" y="1197605"/>
            <a:ext cx="2144544" cy="21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8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187570" y="0"/>
            <a:ext cx="410776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0" y="0"/>
            <a:ext cx="410776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574954" y="2763669"/>
            <a:ext cx="29578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549AB-EE16-9390-21A9-FE27AB954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9" r="90000">
                        <a14:foregroundMark x1="34000" y1="41875" x2="75667" y2="41875"/>
                        <a14:foregroundMark x1="26778" y1="42750" x2="68444" y2="43000"/>
                        <a14:foregroundMark x1="44667" y1="45625" x2="44667" y2="45625"/>
                        <a14:foregroundMark x1="56444" y1="49625" x2="56444" y2="49625"/>
                        <a14:foregroundMark x1="24889" y1="61125" x2="24889" y2="61125"/>
                        <a14:foregroundMark x1="40778" y1="61125" x2="40778" y2="61125"/>
                        <a14:foregroundMark x1="25111" y1="61125" x2="40444" y2="61125"/>
                        <a14:foregroundMark x1="75667" y1="61125" x2="75667" y2="61125"/>
                        <a14:foregroundMark x1="75556" y1="61125" x2="41000" y2="61125"/>
                        <a14:foregroundMark x1="48333" y1="58125" x2="48333" y2="58125"/>
                        <a14:foregroundMark x1="33111" y1="62000" x2="33111" y2="62000"/>
                        <a14:foregroundMark x1="23556" y1="43000" x2="23556" y2="43000"/>
                        <a14:foregroundMark x1="27111" y1="42875" x2="27111" y2="42875"/>
                        <a14:foregroundMark x1="23778" y1="43000" x2="27000" y2="42875"/>
                        <a14:foregroundMark x1="31667" y1="44875" x2="31667" y2="44875"/>
                        <a14:foregroundMark x1="34222" y1="47375" x2="34222" y2="47375"/>
                        <a14:foregroundMark x1="18778" y1="51500" x2="18222" y2="50000"/>
                        <a14:foregroundMark x1="28222" y1="51625" x2="28222" y2="51625"/>
                        <a14:foregroundMark x1="41778" y1="43125" x2="41778" y2="43125"/>
                        <a14:foregroundMark x1="83111" y1="42875" x2="83333" y2="40500"/>
                        <a14:foregroundMark x1="72667" y1="44750" x2="74111" y2="44750"/>
                        <a14:foregroundMark x1="86111" y1="48375" x2="86667" y2="47250"/>
                        <a14:foregroundMark x1="77444" y1="43000" x2="79111" y2="43625"/>
                        <a14:foregroundMark x1="73889" y1="42750" x2="76889" y2="42875"/>
                        <a14:foregroundMark x1="77556" y1="42000" x2="78444" y2="42250"/>
                        <a14:foregroundMark x1="79556" y1="61000" x2="82111" y2="59250"/>
                        <a14:foregroundMark x1="62556" y1="62000" x2="75333" y2="62000"/>
                        <a14:foregroundMark x1="62000" y1="62000" x2="23000" y2="62000"/>
                        <a14:foregroundMark x1="34333" y1="59250" x2="34333" y2="59250"/>
                        <a14:foregroundMark x1="13444" y1="47625" x2="14333" y2="49000"/>
                        <a14:foregroundMark x1="16111" y1="63000" x2="13556" y2="63375"/>
                        <a14:backgroundMark x1="33333" y1="52125" x2="66111" y2="51750"/>
                        <a14:backgroundMark x1="79222" y1="45375" x2="81778" y2="47125"/>
                        <a14:backgroundMark x1="65333" y1="42500" x2="71333" y2="42375"/>
                        <a14:backgroundMark x1="23667" y1="42500" x2="65333" y2="42500"/>
                        <a14:backgroundMark x1="23111" y1="61500" x2="76667" y2="61500"/>
                        <a14:backgroundMark x1="74222" y1="43750" x2="75444" y2="43625"/>
                        <a14:backgroundMark x1="73444" y1="45875" x2="75444" y2="45750"/>
                        <a14:backgroundMark x1="72111" y1="42375" x2="78111" y2="42625"/>
                        <a14:backgroundMark x1="80333" y1="58000" x2="81000" y2="56000"/>
                        <a14:backgroundMark x1="21222" y1="45125" x2="21222" y2="45125"/>
                        <a14:backgroundMark x1="18889" y1="56375" x2="20222" y2="58500"/>
                        <a14:backgroundMark x1="18000" y1="48375" x2="19222" y2="50875"/>
                        <a14:backgroundMark x1="17222" y1="51500" x2="18667" y2="52750"/>
                        <a14:backgroundMark x1="81778" y1="49000" x2="81111" y2="50125"/>
                        <a14:backgroundMark x1="82111" y1="51875" x2="83333" y2="53000"/>
                        <a14:backgroundMark x1="86889" y1="49750" x2="85889" y2="50625"/>
                        <a14:backgroundMark x1="78444" y1="42000" x2="81222" y2="41875"/>
                        <a14:backgroundMark x1="79889" y1="43625" x2="81333" y2="44625"/>
                        <a14:backgroundMark x1="84444" y1="43875" x2="84111" y2="45750"/>
                        <a14:backgroundMark x1="77444" y1="61375" x2="77444" y2="61375"/>
                        <a14:backgroundMark x1="79222" y1="47875" x2="79778" y2="49125"/>
                        <a14:backgroundMark x1="83333" y1="47625" x2="84111" y2="49500"/>
                        <a14:backgroundMark x1="17889" y1="43125" x2="19333" y2="42000"/>
                        <a14:backgroundMark x1="82556" y1="57750" x2="82556" y2="57750"/>
                        <a14:backgroundMark x1="24444" y1="44125" x2="26000" y2="43250"/>
                        <a14:backgroundMark x1="18556" y1="44875" x2="18556" y2="44875"/>
                        <a14:backgroundMark x1="19556" y1="44125" x2="19556" y2="44125"/>
                        <a14:backgroundMark x1="14778" y1="47625" x2="15000" y2="48625"/>
                        <a14:backgroundMark x1="16667" y1="47625" x2="16667" y2="47625"/>
                        <a14:backgroundMark x1="25111" y1="45875" x2="25111" y2="45875"/>
                        <a14:backgroundMark x1="17333" y1="45000" x2="17333" y2="45000"/>
                        <a14:backgroundMark x1="17889" y1="58250" x2="17889" y2="58250"/>
                        <a14:backgroundMark x1="17222" y1="57375" x2="17222" y2="57375"/>
                        <a14:backgroundMark x1="16111" y1="55375" x2="16111" y2="55375"/>
                        <a14:backgroundMark x1="62667" y1="43125" x2="62667" y2="43125"/>
                        <a14:backgroundMark x1="62778" y1="43125" x2="66222" y2="43125"/>
                        <a14:backgroundMark x1="68444" y1="43125" x2="66667" y2="43125"/>
                        <a14:backgroundMark x1="37556" y1="43125" x2="37556" y2="43125"/>
                        <a14:backgroundMark x1="62000" y1="43250" x2="62000" y2="43250"/>
                        <a14:backgroundMark x1="62000" y1="43125" x2="37556" y2="43125"/>
                        <a14:backgroundMark x1="42667" y1="46125" x2="42667" y2="46125"/>
                        <a14:backgroundMark x1="56333" y1="49750" x2="56889" y2="50500"/>
                        <a14:backgroundMark x1="48222" y1="58375" x2="48889" y2="57750"/>
                        <a14:backgroundMark x1="83000" y1="45375" x2="83556" y2="45875"/>
                        <a14:backgroundMark x1="85222" y1="48000" x2="85222" y2="47000"/>
                        <a14:backgroundMark x1="83778" y1="55500" x2="84000" y2="55000"/>
                        <a14:backgroundMark x1="79333" y1="50375" x2="79556" y2="50750"/>
                        <a14:backgroundMark x1="14778" y1="65750" x2="15556" y2="62250"/>
                        <a14:backgroundMark x1="13889" y1="63750" x2="15111" y2="63000"/>
                        <a14:backgroundMark x1="40000" y1="57875" x2="40111" y2="57625"/>
                        <a14:backgroundMark x1="62333" y1="36500" x2="62333" y2="36500"/>
                        <a14:backgroundMark x1="58444" y1="36000" x2="54667" y2="35750"/>
                        <a14:backgroundMark x1="43333" y1="35000" x2="34778" y2="34375"/>
                        <a14:backgroundMark x1="16000" y1="38250" x2="31667" y2="37500"/>
                        <a14:backgroundMark x1="36111" y1="39125" x2="39222" y2="36250"/>
                        <a14:backgroundMark x1="40667" y1="38500" x2="47889" y2="3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38042" r="12392" b="36864"/>
          <a:stretch/>
        </p:blipFill>
        <p:spPr>
          <a:xfrm>
            <a:off x="0" y="2121663"/>
            <a:ext cx="4295336" cy="18017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2D56B5-2DE5-0A94-D8EB-3F51E47CF22A}"/>
              </a:ext>
            </a:extLst>
          </p:cNvPr>
          <p:cNvSpPr/>
          <p:nvPr/>
        </p:nvSpPr>
        <p:spPr>
          <a:xfrm>
            <a:off x="6424001" y="4847347"/>
            <a:ext cx="36023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প্রথম</a:t>
            </a:r>
          </a:p>
          <a:p>
            <a:pPr algn="ctr"/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B35144-CC1D-137A-7154-C78411B71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42" y="558682"/>
            <a:ext cx="3303431" cy="42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1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-64655" y="0"/>
            <a:ext cx="55653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11614483" y="0"/>
            <a:ext cx="55653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3853859" y="646112"/>
            <a:ext cx="48061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549AB-EE16-9390-21A9-FE27AB954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9" r="90000">
                        <a14:foregroundMark x1="34000" y1="41875" x2="75667" y2="41875"/>
                        <a14:foregroundMark x1="26778" y1="42750" x2="68444" y2="43000"/>
                        <a14:foregroundMark x1="44667" y1="45625" x2="44667" y2="45625"/>
                        <a14:foregroundMark x1="56444" y1="49625" x2="56444" y2="49625"/>
                        <a14:foregroundMark x1="24889" y1="61125" x2="24889" y2="61125"/>
                        <a14:foregroundMark x1="40778" y1="61125" x2="40778" y2="61125"/>
                        <a14:foregroundMark x1="25111" y1="61125" x2="40444" y2="61125"/>
                        <a14:foregroundMark x1="75667" y1="61125" x2="75667" y2="61125"/>
                        <a14:foregroundMark x1="75556" y1="61125" x2="41000" y2="61125"/>
                        <a14:foregroundMark x1="48333" y1="58125" x2="48333" y2="58125"/>
                        <a14:foregroundMark x1="33111" y1="62000" x2="33111" y2="62000"/>
                        <a14:foregroundMark x1="23556" y1="43000" x2="23556" y2="43000"/>
                        <a14:foregroundMark x1="27111" y1="42875" x2="27111" y2="42875"/>
                        <a14:foregroundMark x1="23778" y1="43000" x2="27000" y2="42875"/>
                        <a14:foregroundMark x1="31667" y1="44875" x2="31667" y2="44875"/>
                        <a14:foregroundMark x1="34222" y1="47375" x2="34222" y2="47375"/>
                        <a14:foregroundMark x1="18778" y1="51500" x2="18222" y2="50000"/>
                        <a14:foregroundMark x1="28222" y1="51625" x2="28222" y2="51625"/>
                        <a14:foregroundMark x1="41778" y1="43125" x2="41778" y2="43125"/>
                        <a14:foregroundMark x1="83111" y1="42875" x2="83333" y2="40500"/>
                        <a14:foregroundMark x1="72667" y1="44750" x2="74111" y2="44750"/>
                        <a14:foregroundMark x1="86111" y1="48375" x2="86667" y2="47250"/>
                        <a14:foregroundMark x1="77444" y1="43000" x2="79111" y2="43625"/>
                        <a14:foregroundMark x1="73889" y1="42750" x2="76889" y2="42875"/>
                        <a14:foregroundMark x1="77556" y1="42000" x2="78444" y2="42250"/>
                        <a14:foregroundMark x1="79556" y1="61000" x2="82111" y2="59250"/>
                        <a14:foregroundMark x1="62556" y1="62000" x2="75333" y2="62000"/>
                        <a14:foregroundMark x1="62000" y1="62000" x2="23000" y2="62000"/>
                        <a14:foregroundMark x1="34333" y1="59250" x2="34333" y2="59250"/>
                        <a14:foregroundMark x1="13444" y1="47625" x2="14333" y2="49000"/>
                        <a14:foregroundMark x1="16111" y1="63000" x2="13556" y2="63375"/>
                        <a14:backgroundMark x1="33333" y1="52125" x2="66111" y2="51750"/>
                        <a14:backgroundMark x1="79222" y1="45375" x2="81778" y2="47125"/>
                        <a14:backgroundMark x1="65333" y1="42500" x2="71333" y2="42375"/>
                        <a14:backgroundMark x1="23667" y1="42500" x2="65333" y2="42500"/>
                        <a14:backgroundMark x1="23111" y1="61500" x2="76667" y2="61500"/>
                        <a14:backgroundMark x1="74222" y1="43750" x2="75444" y2="43625"/>
                        <a14:backgroundMark x1="73444" y1="45875" x2="75444" y2="45750"/>
                        <a14:backgroundMark x1="72111" y1="42375" x2="78111" y2="42625"/>
                        <a14:backgroundMark x1="80333" y1="58000" x2="81000" y2="56000"/>
                        <a14:backgroundMark x1="21222" y1="45125" x2="21222" y2="45125"/>
                        <a14:backgroundMark x1="18889" y1="56375" x2="20222" y2="58500"/>
                        <a14:backgroundMark x1="18000" y1="48375" x2="19222" y2="50875"/>
                        <a14:backgroundMark x1="17222" y1="51500" x2="18667" y2="52750"/>
                        <a14:backgroundMark x1="81778" y1="49000" x2="81111" y2="50125"/>
                        <a14:backgroundMark x1="82111" y1="51875" x2="83333" y2="53000"/>
                        <a14:backgroundMark x1="86889" y1="49750" x2="85889" y2="50625"/>
                        <a14:backgroundMark x1="78444" y1="42000" x2="81222" y2="41875"/>
                        <a14:backgroundMark x1="79889" y1="43625" x2="81333" y2="44625"/>
                        <a14:backgroundMark x1="84444" y1="43875" x2="84111" y2="45750"/>
                        <a14:backgroundMark x1="77444" y1="61375" x2="77444" y2="61375"/>
                        <a14:backgroundMark x1="79222" y1="47875" x2="79778" y2="49125"/>
                        <a14:backgroundMark x1="83333" y1="47625" x2="84111" y2="49500"/>
                        <a14:backgroundMark x1="17889" y1="43125" x2="19333" y2="42000"/>
                        <a14:backgroundMark x1="82556" y1="57750" x2="82556" y2="57750"/>
                        <a14:backgroundMark x1="24444" y1="44125" x2="26000" y2="43250"/>
                        <a14:backgroundMark x1="18556" y1="44875" x2="18556" y2="44875"/>
                        <a14:backgroundMark x1="19556" y1="44125" x2="19556" y2="44125"/>
                        <a14:backgroundMark x1="14778" y1="47625" x2="15000" y2="48625"/>
                        <a14:backgroundMark x1="16667" y1="47625" x2="16667" y2="47625"/>
                        <a14:backgroundMark x1="25111" y1="45875" x2="25111" y2="45875"/>
                        <a14:backgroundMark x1="17333" y1="45000" x2="17333" y2="45000"/>
                        <a14:backgroundMark x1="17889" y1="58250" x2="17889" y2="58250"/>
                        <a14:backgroundMark x1="17222" y1="57375" x2="17222" y2="57375"/>
                        <a14:backgroundMark x1="16111" y1="55375" x2="16111" y2="55375"/>
                        <a14:backgroundMark x1="62667" y1="43125" x2="62667" y2="43125"/>
                        <a14:backgroundMark x1="62778" y1="43125" x2="66222" y2="43125"/>
                        <a14:backgroundMark x1="68444" y1="43125" x2="66667" y2="43125"/>
                        <a14:backgroundMark x1="37556" y1="43125" x2="37556" y2="43125"/>
                        <a14:backgroundMark x1="62000" y1="43250" x2="62000" y2="43250"/>
                        <a14:backgroundMark x1="62000" y1="43125" x2="37556" y2="43125"/>
                        <a14:backgroundMark x1="42667" y1="46125" x2="42667" y2="46125"/>
                        <a14:backgroundMark x1="56333" y1="49750" x2="56889" y2="50500"/>
                        <a14:backgroundMark x1="48222" y1="58375" x2="48889" y2="57750"/>
                        <a14:backgroundMark x1="83000" y1="45375" x2="83556" y2="45875"/>
                        <a14:backgroundMark x1="85222" y1="48000" x2="85222" y2="47000"/>
                        <a14:backgroundMark x1="83778" y1="55500" x2="84000" y2="55000"/>
                        <a14:backgroundMark x1="79333" y1="50375" x2="79556" y2="50750"/>
                        <a14:backgroundMark x1="14778" y1="65750" x2="15556" y2="62250"/>
                        <a14:backgroundMark x1="13889" y1="63750" x2="15111" y2="63000"/>
                        <a14:backgroundMark x1="40000" y1="57875" x2="40111" y2="57625"/>
                        <a14:backgroundMark x1="62333" y1="36500" x2="62333" y2="36500"/>
                        <a14:backgroundMark x1="58444" y1="36000" x2="54667" y2="35750"/>
                        <a14:backgroundMark x1="43333" y1="35000" x2="34778" y2="34375"/>
                        <a14:backgroundMark x1="16000" y1="38250" x2="31667" y2="37500"/>
                        <a14:backgroundMark x1="36111" y1="39125" x2="39222" y2="36250"/>
                        <a14:backgroundMark x1="40667" y1="38500" x2="47889" y2="3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38042" r="12392" b="36864"/>
          <a:stretch/>
        </p:blipFill>
        <p:spPr>
          <a:xfrm>
            <a:off x="3104647" y="-11587"/>
            <a:ext cx="6304548" cy="1801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E2C68A-5CC6-9F72-B244-2CEFEB1B0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98" y="1381458"/>
            <a:ext cx="5666278" cy="472473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918B221-E7D4-8A44-40D7-71D477405FE0}"/>
              </a:ext>
            </a:extLst>
          </p:cNvPr>
          <p:cNvSpPr/>
          <p:nvPr/>
        </p:nvSpPr>
        <p:spPr>
          <a:xfrm>
            <a:off x="5258396" y="2695074"/>
            <a:ext cx="1655751" cy="320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342FEA-EF2D-8597-A6B7-F226BA691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392">
                        <a14:foregroundMark x1="51125" y1="9519" x2="50589" y2="28663"/>
                        <a14:backgroundMark x1="38692" y1="42781" x2="61844" y2="5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74" y="2355791"/>
            <a:ext cx="825602" cy="8273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2D56B5-2DE5-0A94-D8EB-3F51E47CF22A}"/>
              </a:ext>
            </a:extLst>
          </p:cNvPr>
          <p:cNvSpPr/>
          <p:nvPr/>
        </p:nvSpPr>
        <p:spPr>
          <a:xfrm>
            <a:off x="6249473" y="2420635"/>
            <a:ext cx="9830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সূর্য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6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-64655" y="0"/>
            <a:ext cx="55653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11614483" y="0"/>
            <a:ext cx="55653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4705859" y="646112"/>
            <a:ext cx="3102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549AB-EE16-9390-21A9-FE27AB954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9" r="90000">
                        <a14:foregroundMark x1="34000" y1="41875" x2="75667" y2="41875"/>
                        <a14:foregroundMark x1="26778" y1="42750" x2="68444" y2="43000"/>
                        <a14:foregroundMark x1="44667" y1="45625" x2="44667" y2="45625"/>
                        <a14:foregroundMark x1="56444" y1="49625" x2="56444" y2="49625"/>
                        <a14:foregroundMark x1="24889" y1="61125" x2="24889" y2="61125"/>
                        <a14:foregroundMark x1="40778" y1="61125" x2="40778" y2="61125"/>
                        <a14:foregroundMark x1="25111" y1="61125" x2="40444" y2="61125"/>
                        <a14:foregroundMark x1="75667" y1="61125" x2="75667" y2="61125"/>
                        <a14:foregroundMark x1="75556" y1="61125" x2="41000" y2="61125"/>
                        <a14:foregroundMark x1="48333" y1="58125" x2="48333" y2="58125"/>
                        <a14:foregroundMark x1="33111" y1="62000" x2="33111" y2="62000"/>
                        <a14:foregroundMark x1="23556" y1="43000" x2="23556" y2="43000"/>
                        <a14:foregroundMark x1="27111" y1="42875" x2="27111" y2="42875"/>
                        <a14:foregroundMark x1="23778" y1="43000" x2="27000" y2="42875"/>
                        <a14:foregroundMark x1="31667" y1="44875" x2="31667" y2="44875"/>
                        <a14:foregroundMark x1="34222" y1="47375" x2="34222" y2="47375"/>
                        <a14:foregroundMark x1="18778" y1="51500" x2="18222" y2="50000"/>
                        <a14:foregroundMark x1="28222" y1="51625" x2="28222" y2="51625"/>
                        <a14:foregroundMark x1="41778" y1="43125" x2="41778" y2="43125"/>
                        <a14:foregroundMark x1="83111" y1="42875" x2="83333" y2="40500"/>
                        <a14:foregroundMark x1="72667" y1="44750" x2="74111" y2="44750"/>
                        <a14:foregroundMark x1="86111" y1="48375" x2="86667" y2="47250"/>
                        <a14:foregroundMark x1="77444" y1="43000" x2="79111" y2="43625"/>
                        <a14:foregroundMark x1="73889" y1="42750" x2="76889" y2="42875"/>
                        <a14:foregroundMark x1="77556" y1="42000" x2="78444" y2="42250"/>
                        <a14:foregroundMark x1="79556" y1="61000" x2="82111" y2="59250"/>
                        <a14:foregroundMark x1="62556" y1="62000" x2="75333" y2="62000"/>
                        <a14:foregroundMark x1="62000" y1="62000" x2="23000" y2="62000"/>
                        <a14:foregroundMark x1="34333" y1="59250" x2="34333" y2="59250"/>
                        <a14:foregroundMark x1="13444" y1="47625" x2="14333" y2="49000"/>
                        <a14:foregroundMark x1="16111" y1="63000" x2="13556" y2="63375"/>
                        <a14:backgroundMark x1="33333" y1="52125" x2="66111" y2="51750"/>
                        <a14:backgroundMark x1="79222" y1="45375" x2="81778" y2="47125"/>
                        <a14:backgroundMark x1="65333" y1="42500" x2="71333" y2="42375"/>
                        <a14:backgroundMark x1="23667" y1="42500" x2="65333" y2="42500"/>
                        <a14:backgroundMark x1="23111" y1="61500" x2="76667" y2="61500"/>
                        <a14:backgroundMark x1="74222" y1="43750" x2="75444" y2="43625"/>
                        <a14:backgroundMark x1="73444" y1="45875" x2="75444" y2="45750"/>
                        <a14:backgroundMark x1="72111" y1="42375" x2="78111" y2="42625"/>
                        <a14:backgroundMark x1="80333" y1="58000" x2="81000" y2="56000"/>
                        <a14:backgroundMark x1="21222" y1="45125" x2="21222" y2="45125"/>
                        <a14:backgroundMark x1="18889" y1="56375" x2="20222" y2="58500"/>
                        <a14:backgroundMark x1="18000" y1="48375" x2="19222" y2="50875"/>
                        <a14:backgroundMark x1="17222" y1="51500" x2="18667" y2="52750"/>
                        <a14:backgroundMark x1="81778" y1="49000" x2="81111" y2="50125"/>
                        <a14:backgroundMark x1="82111" y1="51875" x2="83333" y2="53000"/>
                        <a14:backgroundMark x1="86889" y1="49750" x2="85889" y2="50625"/>
                        <a14:backgroundMark x1="78444" y1="42000" x2="81222" y2="41875"/>
                        <a14:backgroundMark x1="79889" y1="43625" x2="81333" y2="44625"/>
                        <a14:backgroundMark x1="84444" y1="43875" x2="84111" y2="45750"/>
                        <a14:backgroundMark x1="77444" y1="61375" x2="77444" y2="61375"/>
                        <a14:backgroundMark x1="79222" y1="47875" x2="79778" y2="49125"/>
                        <a14:backgroundMark x1="83333" y1="47625" x2="84111" y2="49500"/>
                        <a14:backgroundMark x1="17889" y1="43125" x2="19333" y2="42000"/>
                        <a14:backgroundMark x1="82556" y1="57750" x2="82556" y2="57750"/>
                        <a14:backgroundMark x1="24444" y1="44125" x2="26000" y2="43250"/>
                        <a14:backgroundMark x1="18556" y1="44875" x2="18556" y2="44875"/>
                        <a14:backgroundMark x1="19556" y1="44125" x2="19556" y2="44125"/>
                        <a14:backgroundMark x1="14778" y1="47625" x2="15000" y2="48625"/>
                        <a14:backgroundMark x1="16667" y1="47625" x2="16667" y2="47625"/>
                        <a14:backgroundMark x1="25111" y1="45875" x2="25111" y2="45875"/>
                        <a14:backgroundMark x1="17333" y1="45000" x2="17333" y2="45000"/>
                        <a14:backgroundMark x1="17889" y1="58250" x2="17889" y2="58250"/>
                        <a14:backgroundMark x1="17222" y1="57375" x2="17222" y2="57375"/>
                        <a14:backgroundMark x1="16111" y1="55375" x2="16111" y2="55375"/>
                        <a14:backgroundMark x1="62667" y1="43125" x2="62667" y2="43125"/>
                        <a14:backgroundMark x1="62778" y1="43125" x2="66222" y2="43125"/>
                        <a14:backgroundMark x1="68444" y1="43125" x2="66667" y2="43125"/>
                        <a14:backgroundMark x1="37556" y1="43125" x2="37556" y2="43125"/>
                        <a14:backgroundMark x1="62000" y1="43250" x2="62000" y2="43250"/>
                        <a14:backgroundMark x1="62000" y1="43125" x2="37556" y2="43125"/>
                        <a14:backgroundMark x1="42667" y1="46125" x2="42667" y2="46125"/>
                        <a14:backgroundMark x1="56333" y1="49750" x2="56889" y2="50500"/>
                        <a14:backgroundMark x1="48222" y1="58375" x2="48889" y2="57750"/>
                        <a14:backgroundMark x1="83000" y1="45375" x2="83556" y2="45875"/>
                        <a14:backgroundMark x1="85222" y1="48000" x2="85222" y2="47000"/>
                        <a14:backgroundMark x1="83778" y1="55500" x2="84000" y2="55000"/>
                        <a14:backgroundMark x1="79333" y1="50375" x2="79556" y2="50750"/>
                        <a14:backgroundMark x1="14778" y1="65750" x2="15556" y2="62250"/>
                        <a14:backgroundMark x1="13889" y1="63750" x2="15111" y2="63000"/>
                        <a14:backgroundMark x1="40000" y1="57875" x2="40111" y2="57625"/>
                        <a14:backgroundMark x1="62333" y1="36500" x2="62333" y2="36500"/>
                        <a14:backgroundMark x1="58444" y1="36000" x2="54667" y2="35750"/>
                        <a14:backgroundMark x1="43333" y1="35000" x2="34778" y2="34375"/>
                        <a14:backgroundMark x1="16000" y1="38250" x2="31667" y2="37500"/>
                        <a14:backgroundMark x1="36111" y1="39125" x2="39222" y2="36250"/>
                        <a14:backgroundMark x1="40667" y1="38500" x2="47889" y2="3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38042" r="12392" b="36864"/>
          <a:stretch/>
        </p:blipFill>
        <p:spPr>
          <a:xfrm>
            <a:off x="4355800" y="0"/>
            <a:ext cx="3927782" cy="18017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2D56B5-2DE5-0A94-D8EB-3F51E47CF22A}"/>
              </a:ext>
            </a:extLst>
          </p:cNvPr>
          <p:cNvSpPr/>
          <p:nvPr/>
        </p:nvSpPr>
        <p:spPr>
          <a:xfrm>
            <a:off x="4279053" y="3013501"/>
            <a:ext cx="36023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১০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2FF2B-CB15-2468-87DF-E317BE41B827}"/>
              </a:ext>
            </a:extLst>
          </p:cNvPr>
          <p:cNvSpPr/>
          <p:nvPr/>
        </p:nvSpPr>
        <p:spPr>
          <a:xfrm>
            <a:off x="4148252" y="4425696"/>
            <a:ext cx="36023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4AFE9D-E617-7F4D-7EAD-A9D70CE18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957" y="5200650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-64655" y="0"/>
            <a:ext cx="55653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11614483" y="0"/>
            <a:ext cx="55653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5196375" y="646112"/>
            <a:ext cx="21210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549AB-EE16-9390-21A9-FE27AB954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9" r="90000">
                        <a14:foregroundMark x1="34000" y1="41875" x2="75667" y2="41875"/>
                        <a14:foregroundMark x1="26778" y1="42750" x2="68444" y2="43000"/>
                        <a14:foregroundMark x1="44667" y1="45625" x2="44667" y2="45625"/>
                        <a14:foregroundMark x1="56444" y1="49625" x2="56444" y2="49625"/>
                        <a14:foregroundMark x1="24889" y1="61125" x2="24889" y2="61125"/>
                        <a14:foregroundMark x1="40778" y1="61125" x2="40778" y2="61125"/>
                        <a14:foregroundMark x1="25111" y1="61125" x2="40444" y2="61125"/>
                        <a14:foregroundMark x1="75667" y1="61125" x2="75667" y2="61125"/>
                        <a14:foregroundMark x1="75556" y1="61125" x2="41000" y2="61125"/>
                        <a14:foregroundMark x1="48333" y1="58125" x2="48333" y2="58125"/>
                        <a14:foregroundMark x1="33111" y1="62000" x2="33111" y2="62000"/>
                        <a14:foregroundMark x1="23556" y1="43000" x2="23556" y2="43000"/>
                        <a14:foregroundMark x1="27111" y1="42875" x2="27111" y2="42875"/>
                        <a14:foregroundMark x1="23778" y1="43000" x2="27000" y2="42875"/>
                        <a14:foregroundMark x1="31667" y1="44875" x2="31667" y2="44875"/>
                        <a14:foregroundMark x1="34222" y1="47375" x2="34222" y2="47375"/>
                        <a14:foregroundMark x1="18778" y1="51500" x2="18222" y2="50000"/>
                        <a14:foregroundMark x1="28222" y1="51625" x2="28222" y2="51625"/>
                        <a14:foregroundMark x1="41778" y1="43125" x2="41778" y2="43125"/>
                        <a14:foregroundMark x1="83111" y1="42875" x2="83333" y2="40500"/>
                        <a14:foregroundMark x1="72667" y1="44750" x2="74111" y2="44750"/>
                        <a14:foregroundMark x1="86111" y1="48375" x2="86667" y2="47250"/>
                        <a14:foregroundMark x1="77444" y1="43000" x2="79111" y2="43625"/>
                        <a14:foregroundMark x1="73889" y1="42750" x2="76889" y2="42875"/>
                        <a14:foregroundMark x1="77556" y1="42000" x2="78444" y2="42250"/>
                        <a14:foregroundMark x1="79556" y1="61000" x2="82111" y2="59250"/>
                        <a14:foregroundMark x1="62556" y1="62000" x2="75333" y2="62000"/>
                        <a14:foregroundMark x1="62000" y1="62000" x2="23000" y2="62000"/>
                        <a14:foregroundMark x1="34333" y1="59250" x2="34333" y2="59250"/>
                        <a14:foregroundMark x1="13444" y1="47625" x2="14333" y2="49000"/>
                        <a14:foregroundMark x1="16111" y1="63000" x2="13556" y2="63375"/>
                        <a14:backgroundMark x1="33333" y1="52125" x2="66111" y2="51750"/>
                        <a14:backgroundMark x1="79222" y1="45375" x2="81778" y2="47125"/>
                        <a14:backgroundMark x1="65333" y1="42500" x2="71333" y2="42375"/>
                        <a14:backgroundMark x1="23667" y1="42500" x2="65333" y2="42500"/>
                        <a14:backgroundMark x1="23111" y1="61500" x2="76667" y2="61500"/>
                        <a14:backgroundMark x1="74222" y1="43750" x2="75444" y2="43625"/>
                        <a14:backgroundMark x1="73444" y1="45875" x2="75444" y2="45750"/>
                        <a14:backgroundMark x1="72111" y1="42375" x2="78111" y2="42625"/>
                        <a14:backgroundMark x1="80333" y1="58000" x2="81000" y2="56000"/>
                        <a14:backgroundMark x1="21222" y1="45125" x2="21222" y2="45125"/>
                        <a14:backgroundMark x1="18889" y1="56375" x2="20222" y2="58500"/>
                        <a14:backgroundMark x1="18000" y1="48375" x2="19222" y2="50875"/>
                        <a14:backgroundMark x1="17222" y1="51500" x2="18667" y2="52750"/>
                        <a14:backgroundMark x1="81778" y1="49000" x2="81111" y2="50125"/>
                        <a14:backgroundMark x1="82111" y1="51875" x2="83333" y2="53000"/>
                        <a14:backgroundMark x1="86889" y1="49750" x2="85889" y2="50625"/>
                        <a14:backgroundMark x1="78444" y1="42000" x2="81222" y2="41875"/>
                        <a14:backgroundMark x1="79889" y1="43625" x2="81333" y2="44625"/>
                        <a14:backgroundMark x1="84444" y1="43875" x2="84111" y2="45750"/>
                        <a14:backgroundMark x1="77444" y1="61375" x2="77444" y2="61375"/>
                        <a14:backgroundMark x1="79222" y1="47875" x2="79778" y2="49125"/>
                        <a14:backgroundMark x1="83333" y1="47625" x2="84111" y2="49500"/>
                        <a14:backgroundMark x1="17889" y1="43125" x2="19333" y2="42000"/>
                        <a14:backgroundMark x1="82556" y1="57750" x2="82556" y2="57750"/>
                        <a14:backgroundMark x1="24444" y1="44125" x2="26000" y2="43250"/>
                        <a14:backgroundMark x1="18556" y1="44875" x2="18556" y2="44875"/>
                        <a14:backgroundMark x1="19556" y1="44125" x2="19556" y2="44125"/>
                        <a14:backgroundMark x1="14778" y1="47625" x2="15000" y2="48625"/>
                        <a14:backgroundMark x1="16667" y1="47625" x2="16667" y2="47625"/>
                        <a14:backgroundMark x1="25111" y1="45875" x2="25111" y2="45875"/>
                        <a14:backgroundMark x1="17333" y1="45000" x2="17333" y2="45000"/>
                        <a14:backgroundMark x1="17889" y1="58250" x2="17889" y2="58250"/>
                        <a14:backgroundMark x1="17222" y1="57375" x2="17222" y2="57375"/>
                        <a14:backgroundMark x1="16111" y1="55375" x2="16111" y2="55375"/>
                        <a14:backgroundMark x1="62667" y1="43125" x2="62667" y2="43125"/>
                        <a14:backgroundMark x1="62778" y1="43125" x2="66222" y2="43125"/>
                        <a14:backgroundMark x1="68444" y1="43125" x2="66667" y2="43125"/>
                        <a14:backgroundMark x1="37556" y1="43125" x2="37556" y2="43125"/>
                        <a14:backgroundMark x1="62000" y1="43250" x2="62000" y2="43250"/>
                        <a14:backgroundMark x1="62000" y1="43125" x2="37556" y2="43125"/>
                        <a14:backgroundMark x1="42667" y1="46125" x2="42667" y2="46125"/>
                        <a14:backgroundMark x1="56333" y1="49750" x2="56889" y2="50500"/>
                        <a14:backgroundMark x1="48222" y1="58375" x2="48889" y2="57750"/>
                        <a14:backgroundMark x1="83000" y1="45375" x2="83556" y2="45875"/>
                        <a14:backgroundMark x1="85222" y1="48000" x2="85222" y2="47000"/>
                        <a14:backgroundMark x1="83778" y1="55500" x2="84000" y2="55000"/>
                        <a14:backgroundMark x1="79333" y1="50375" x2="79556" y2="50750"/>
                        <a14:backgroundMark x1="14778" y1="65750" x2="15556" y2="62250"/>
                        <a14:backgroundMark x1="13889" y1="63750" x2="15111" y2="63000"/>
                        <a14:backgroundMark x1="40000" y1="57875" x2="40111" y2="57625"/>
                        <a14:backgroundMark x1="62333" y1="36500" x2="62333" y2="36500"/>
                        <a14:backgroundMark x1="58444" y1="36000" x2="54667" y2="35750"/>
                        <a14:backgroundMark x1="43333" y1="35000" x2="34778" y2="34375"/>
                        <a14:backgroundMark x1="16000" y1="38250" x2="31667" y2="37500"/>
                        <a14:backgroundMark x1="36111" y1="39125" x2="39222" y2="36250"/>
                        <a14:backgroundMark x1="40667" y1="38500" x2="47889" y2="3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38042" r="12392" b="36864"/>
          <a:stretch/>
        </p:blipFill>
        <p:spPr>
          <a:xfrm>
            <a:off x="4729594" y="244930"/>
            <a:ext cx="3054653" cy="13642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2D56B5-2DE5-0A94-D8EB-3F51E47CF22A}"/>
              </a:ext>
            </a:extLst>
          </p:cNvPr>
          <p:cNvSpPr/>
          <p:nvPr/>
        </p:nvSpPr>
        <p:spPr>
          <a:xfrm>
            <a:off x="1439507" y="2644170"/>
            <a:ext cx="93129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শোনাঃ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মনযোগ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শুনবে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বলাঃ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8366D-B8C2-1C9E-361E-804C15D8C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24" y="4627896"/>
            <a:ext cx="237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7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-64655" y="0"/>
            <a:ext cx="55653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11614483" y="0"/>
            <a:ext cx="55653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2544200" y="437564"/>
            <a:ext cx="73933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পাচ্ছি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2D56B5-2DE5-0A94-D8EB-3F51E47CF22A}"/>
              </a:ext>
            </a:extLst>
          </p:cNvPr>
          <p:cNvSpPr/>
          <p:nvPr/>
        </p:nvSpPr>
        <p:spPr>
          <a:xfrm>
            <a:off x="1887924" y="4617419"/>
            <a:ext cx="8726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রুণ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ওই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উঠেছে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ভাই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8366D-B8C2-1C9E-361E-804C15D8C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4" y="5568708"/>
            <a:ext cx="1768688" cy="1441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4EBBD-67FB-B183-5B2F-A2D1EC095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222" y1="48889" x2="444" y2="49778"/>
                        <a14:foregroundMark x1="9333" y1="25333" x2="24000" y2="32444"/>
                        <a14:foregroundMark x1="28889" y1="8000" x2="36000" y2="19556"/>
                        <a14:foregroundMark x1="49333" y1="4444" x2="50667" y2="15111"/>
                        <a14:foregroundMark x1="67556" y1="20889" x2="71556" y2="10222"/>
                        <a14:foregroundMark x1="80444" y1="32444" x2="89778" y2="25778"/>
                        <a14:foregroundMark x1="84889" y1="49778" x2="95556" y2="49778"/>
                        <a14:foregroundMark x1="78667" y1="66667" x2="89778" y2="72000"/>
                        <a14:foregroundMark x1="68889" y1="80000" x2="75111" y2="91111"/>
                        <a14:foregroundMark x1="50667" y1="88000" x2="51556" y2="97778"/>
                        <a14:foregroundMark x1="32000" y1="80889" x2="26667" y2="89778"/>
                        <a14:foregroundMark x1="18667" y1="66222" x2="8444" y2="7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68" y="1308447"/>
            <a:ext cx="2884321" cy="28843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E67071-4B22-51EE-C98E-30028C0E1A0A}"/>
              </a:ext>
            </a:extLst>
          </p:cNvPr>
          <p:cNvSpPr/>
          <p:nvPr/>
        </p:nvSpPr>
        <p:spPr>
          <a:xfrm>
            <a:off x="7658218" y="2057128"/>
            <a:ext cx="26898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রুণ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BDE1F3-0ABE-B826-62A9-A68F09EE2CDB}"/>
              </a:ext>
            </a:extLst>
          </p:cNvPr>
          <p:cNvSpPr/>
          <p:nvPr/>
        </p:nvSpPr>
        <p:spPr>
          <a:xfrm>
            <a:off x="7658218" y="3266609"/>
            <a:ext cx="26898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1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-64655" y="0"/>
            <a:ext cx="55653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11614483" y="0"/>
            <a:ext cx="55653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4777370" y="213502"/>
            <a:ext cx="26372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2D56B5-2DE5-0A94-D8EB-3F51E47CF22A}"/>
              </a:ext>
            </a:extLst>
          </p:cNvPr>
          <p:cNvSpPr/>
          <p:nvPr/>
        </p:nvSpPr>
        <p:spPr>
          <a:xfrm>
            <a:off x="1887924" y="4617419"/>
            <a:ext cx="8726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রুণ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ওই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উঠেছে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ভাই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8366D-B8C2-1C9E-361E-804C15D8C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4" y="5568708"/>
            <a:ext cx="1768688" cy="1441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4EBBD-67FB-B183-5B2F-A2D1EC095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222" y1="48889" x2="444" y2="49778"/>
                        <a14:foregroundMark x1="9333" y1="25333" x2="24000" y2="32444"/>
                        <a14:foregroundMark x1="28889" y1="8000" x2="36000" y2="19556"/>
                        <a14:foregroundMark x1="49333" y1="4444" x2="50667" y2="15111"/>
                        <a14:foregroundMark x1="67556" y1="20889" x2="71556" y2="10222"/>
                        <a14:foregroundMark x1="80444" y1="32444" x2="89778" y2="25778"/>
                        <a14:foregroundMark x1="84889" y1="49778" x2="95556" y2="49778"/>
                        <a14:foregroundMark x1="78667" y1="66667" x2="89778" y2="72000"/>
                        <a14:foregroundMark x1="68889" y1="80000" x2="75111" y2="91111"/>
                        <a14:foregroundMark x1="50667" y1="88000" x2="51556" y2="97778"/>
                        <a14:foregroundMark x1="32000" y1="80889" x2="26667" y2="89778"/>
                        <a14:foregroundMark x1="18667" y1="66222" x2="8444" y2="7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39" y="1388798"/>
            <a:ext cx="2884321" cy="28843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E67071-4B22-51EE-C98E-30028C0E1A0A}"/>
              </a:ext>
            </a:extLst>
          </p:cNvPr>
          <p:cNvSpPr/>
          <p:nvPr/>
        </p:nvSpPr>
        <p:spPr>
          <a:xfrm>
            <a:off x="8467431" y="1994135"/>
            <a:ext cx="26898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রুণ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BDE1F3-0ABE-B826-62A9-A68F09EE2CDB}"/>
              </a:ext>
            </a:extLst>
          </p:cNvPr>
          <p:cNvSpPr/>
          <p:nvPr/>
        </p:nvSpPr>
        <p:spPr>
          <a:xfrm>
            <a:off x="8447112" y="3153875"/>
            <a:ext cx="26898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1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BBED75-366E-E607-3677-F702616E533A}"/>
              </a:ext>
            </a:extLst>
          </p:cNvPr>
          <p:cNvSpPr/>
          <p:nvPr/>
        </p:nvSpPr>
        <p:spPr>
          <a:xfrm>
            <a:off x="-64655" y="0"/>
            <a:ext cx="55653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53B26-4B4E-2DCB-D352-3E364856E09E}"/>
              </a:ext>
            </a:extLst>
          </p:cNvPr>
          <p:cNvSpPr/>
          <p:nvPr/>
        </p:nvSpPr>
        <p:spPr>
          <a:xfrm>
            <a:off x="11614483" y="0"/>
            <a:ext cx="55653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9707C-5D63-7F70-9F53-84C0E438FDA1}"/>
              </a:ext>
            </a:extLst>
          </p:cNvPr>
          <p:cNvSpPr/>
          <p:nvPr/>
        </p:nvSpPr>
        <p:spPr>
          <a:xfrm>
            <a:off x="4777370" y="213502"/>
            <a:ext cx="26372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2D56B5-2DE5-0A94-D8EB-3F51E47CF22A}"/>
              </a:ext>
            </a:extLst>
          </p:cNvPr>
          <p:cNvSpPr/>
          <p:nvPr/>
        </p:nvSpPr>
        <p:spPr>
          <a:xfrm>
            <a:off x="1887924" y="4617419"/>
            <a:ext cx="8726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রুণ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ওই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উঠেছে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ভাই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8366D-B8C2-1C9E-361E-804C15D8C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4" y="5568708"/>
            <a:ext cx="1768688" cy="1441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4EBBD-67FB-B183-5B2F-A2D1EC095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222" y1="48889" x2="444" y2="49778"/>
                        <a14:foregroundMark x1="9333" y1="25333" x2="24000" y2="32444"/>
                        <a14:foregroundMark x1="28889" y1="8000" x2="36000" y2="19556"/>
                        <a14:foregroundMark x1="49333" y1="4444" x2="50667" y2="15111"/>
                        <a14:foregroundMark x1="67556" y1="20889" x2="71556" y2="10222"/>
                        <a14:foregroundMark x1="80444" y1="32444" x2="89778" y2="25778"/>
                        <a14:foregroundMark x1="84889" y1="49778" x2="95556" y2="49778"/>
                        <a14:foregroundMark x1="78667" y1="66667" x2="89778" y2="72000"/>
                        <a14:foregroundMark x1="68889" y1="80000" x2="75111" y2="91111"/>
                        <a14:foregroundMark x1="50667" y1="88000" x2="51556" y2="97778"/>
                        <a14:foregroundMark x1="32000" y1="80889" x2="26667" y2="89778"/>
                        <a14:foregroundMark x1="18667" y1="66222" x2="8444" y2="7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39" y="1388798"/>
            <a:ext cx="2884321" cy="28843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E67071-4B22-51EE-C98E-30028C0E1A0A}"/>
              </a:ext>
            </a:extLst>
          </p:cNvPr>
          <p:cNvSpPr/>
          <p:nvPr/>
        </p:nvSpPr>
        <p:spPr>
          <a:xfrm>
            <a:off x="8467431" y="1994135"/>
            <a:ext cx="26898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রুণ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BDE1F3-0ABE-B826-62A9-A68F09EE2CDB}"/>
              </a:ext>
            </a:extLst>
          </p:cNvPr>
          <p:cNvSpPr/>
          <p:nvPr/>
        </p:nvSpPr>
        <p:spPr>
          <a:xfrm>
            <a:off x="8447112" y="3153875"/>
            <a:ext cx="26898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4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90</Words>
  <Application>Microsoft Office PowerPoint</Application>
  <PresentationFormat>Widescreen</PresentationFormat>
  <Paragraphs>40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2023-01-13T08:41:58Z</dcterms:created>
  <dcterms:modified xsi:type="dcterms:W3CDTF">2023-01-13T13:26:37Z</dcterms:modified>
</cp:coreProperties>
</file>