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1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4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8713-D8B4-B5A2-EF65-A2B901342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B7CC7-363F-9673-81F2-51BDFB2A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F0C69-9BEE-F6F1-C7F4-C2B36BF1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5AC3-95F2-A5F8-24E5-BF35065D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6C0D-5305-5761-D386-7E31D7E3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BEFD-86A3-EF6F-30CC-A851C99A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6931F-B80D-90D5-E704-D31C97160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45D30-B5FC-4624-1C56-72E2D7A1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2F6FF-A49A-521A-07ED-49DBE00C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BAE4-C5CB-9AE3-8910-AE3C897D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2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255A6-0427-DBB0-FDFC-543EA0463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4D271-6826-21D2-3BB6-EB82A6669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D0F53-D2C4-0562-5549-67DB180E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4D50D-23E8-DE27-7E88-BC863F0A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7CF86-82C2-D3BF-6ED7-B2F3D32B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0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99F0-17CB-397E-70DF-4F3FB2C3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CAFC1-0E73-61C2-56EB-D38ACB31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2FC2A-FDC9-93BF-3E3B-AB20A8DF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0FCB-32CD-1409-EE60-D82C4261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9AAE-4588-F1AC-9D7B-D2265CFD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3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A249-82CC-C894-B087-D512973E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658B-2AC5-A213-0840-D5D3730FF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F690A-0BBA-AD20-0335-73E2AFD4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6C9A0-20AD-7A3D-2611-05253589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C3EF5-3A13-450C-63B5-938D3518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6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C8B0-8255-32AC-B27E-FDAEFAAE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3D713-14A9-A4CE-47F0-7661D52C6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D5D28-A9E6-D13B-BF07-39FD7B2A6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8FE2A-875A-484D-03E0-C01686AE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B55B5-5B2B-F29B-1D91-17476EBA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98787-303A-7D4E-5037-9FF3A7D0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9299-B37B-37C6-70DE-03886518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C2ACD-58A1-3155-D48A-AB0E9C6C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1B3D0-2B20-0191-2742-5B848103B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8B30B-4DDD-7D44-534A-FD6F25663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C1264-B220-9014-D284-5062A7F92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93C4D-A519-3F6F-2FD9-8DED6D09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09BC1-1584-FFD7-E902-BDDB3CC7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E57DA-5BA4-2380-4C01-EA110AF0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9B2F-08C4-83B0-F8AD-909F7E45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D1B49-3F9A-E8B7-32AB-BF49657F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BB3A1-EF9B-CF70-BB24-747789B1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B7376-AF62-A3F6-3AFA-0F7B2E0C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BE5AC-E4FE-444F-FCE5-88D5E0AC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D4337-80E2-79DE-B48B-D613E428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1D842-AC08-2217-EB11-88AB2CC8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1BF2-CAA2-B624-4455-4BDC08EE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DD55-252B-D8B2-793B-5E6BD995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7D601-8B44-2138-DBFE-0669A4CD8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B4A00-58BF-EEE9-08E6-9B1098EB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DC759-4312-FCDC-A458-CEC50F98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D66F4-BE79-96B9-B766-FA1CCA42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6C46-1D8E-F803-422E-5849A081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3A6BB-0131-1722-276B-B81DC118E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B61BC-C930-B23E-2CB6-9A00A2FDC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DDD93-DB3E-8A2F-67FC-7BEFF7D1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C60DF-49C6-D6D5-370E-01AB673C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4C44A-0FB3-38C2-C124-D219FB32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726AD-7F72-12BE-66D0-A34BD564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64489-C340-0440-70A2-F893BA1EA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FB350-FC44-ED43-63CC-A1E38B10F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5F8C-CF16-3C44-8065-BA5F32165CC8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A0302-F638-5853-9431-B6D2E636F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101CB-2179-9AC4-4FB4-3599A9F63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246E-D9DB-A747-BB0F-17726C2A1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FC7BA-00DB-2DE1-ED5D-B604E4144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888"/>
          <a:stretch/>
        </p:blipFill>
        <p:spPr>
          <a:xfrm>
            <a:off x="0" y="113284"/>
            <a:ext cx="12024360" cy="6592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A7FA2-B311-B49E-DE82-BFCA08D974B9}"/>
              </a:ext>
            </a:extLst>
          </p:cNvPr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5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B18AC2-3D8D-7B18-1780-5FDD7E546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5179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7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A5FA018-38BF-D8AB-69FC-45CB676C3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6" y="15238"/>
            <a:ext cx="12219216" cy="6842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D8EB2-6742-6CA5-0B27-5EC520A9F522}"/>
              </a:ext>
            </a:extLst>
          </p:cNvPr>
          <p:cNvSpPr txBox="1"/>
          <p:nvPr/>
        </p:nvSpPr>
        <p:spPr>
          <a:xfrm>
            <a:off x="878541" y="403411"/>
            <a:ext cx="18798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রকেট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5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FBB12E-B10F-8FFE-4880-BDCB1161E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6120713" cy="685351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13DEEB-5425-4DA8-2ED5-E085726533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7269"/>
          <a:stretch/>
        </p:blipFill>
        <p:spPr>
          <a:xfrm>
            <a:off x="6257364" y="-1"/>
            <a:ext cx="5773271" cy="6853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470DC-FE69-5D5F-E33E-4F9ABAAF9157}"/>
              </a:ext>
            </a:extLst>
          </p:cNvPr>
          <p:cNvSpPr txBox="1"/>
          <p:nvPr/>
        </p:nvSpPr>
        <p:spPr>
          <a:xfrm>
            <a:off x="3836895" y="4751294"/>
            <a:ext cx="276202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উড়ন্ত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5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4F08-19CA-3111-74C0-3D23F8D5C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13" y="2095256"/>
            <a:ext cx="10498567" cy="434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🔰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বিস্ময়কর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🔰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বিস্ময়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লিখুন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ibbon: Curved and Tilted Down 3">
            <a:extLst>
              <a:ext uri="{FF2B5EF4-FFF2-40B4-BE49-F238E27FC236}">
                <a16:creationId xmlns:a16="http://schemas.microsoft.com/office/drawing/2014/main" id="{7F3EB711-3753-6BB0-0C78-38BE41D9EC06}"/>
              </a:ext>
            </a:extLst>
          </p:cNvPr>
          <p:cNvSpPr/>
          <p:nvPr/>
        </p:nvSpPr>
        <p:spPr>
          <a:xfrm>
            <a:off x="3083859" y="74612"/>
            <a:ext cx="6490447" cy="1503176"/>
          </a:xfrm>
          <a:prstGeom prst="ellipse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3CD78AF-5BE0-8DF4-1711-9C78B26E8044}"/>
              </a:ext>
            </a:extLst>
          </p:cNvPr>
          <p:cNvSpPr/>
          <p:nvPr/>
        </p:nvSpPr>
        <p:spPr>
          <a:xfrm>
            <a:off x="2976283" y="256928"/>
            <a:ext cx="7046258" cy="1894601"/>
          </a:xfrm>
          <a:prstGeom prst="cloudCallout">
            <a:avLst>
              <a:gd name="adj1" fmla="val -33114"/>
              <a:gd name="adj2" fmla="val 15240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4B1D1-531F-A978-22F8-63DA5DF33F28}"/>
              </a:ext>
            </a:extLst>
          </p:cNvPr>
          <p:cNvSpPr txBox="1"/>
          <p:nvPr/>
        </p:nvSpPr>
        <p:spPr>
          <a:xfrm>
            <a:off x="179296" y="4706472"/>
            <a:ext cx="12012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💡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অনুভুতি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অন্যজনের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80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1D44E-FBC6-CB21-A5C1-9E418FBE1B1E}"/>
              </a:ext>
            </a:extLst>
          </p:cNvPr>
          <p:cNvSpPr txBox="1"/>
          <p:nvPr/>
        </p:nvSpPr>
        <p:spPr>
          <a:xfrm>
            <a:off x="1353670" y="349624"/>
            <a:ext cx="9484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চিন্তাকরে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F4269-B05E-6E6B-529E-C02064ED199A}"/>
              </a:ext>
            </a:extLst>
          </p:cNvPr>
          <p:cNvSpPr txBox="1"/>
          <p:nvPr/>
        </p:nvSpPr>
        <p:spPr>
          <a:xfrm>
            <a:off x="439269" y="3644153"/>
            <a:ext cx="11313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✅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ভবিষ্যতগুলো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279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7711BD-126D-63CF-07ED-11C36A881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r="8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0C37705-6836-46E9-1975-EBCBEC257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r="8970"/>
          <a:stretch/>
        </p:blipFill>
        <p:spPr>
          <a:xfrm>
            <a:off x="124944" y="0"/>
            <a:ext cx="11942111" cy="67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34ACADA-736F-1EF4-F30D-F9B9C6E08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8309"/>
          <a:stretch/>
        </p:blipFill>
        <p:spPr>
          <a:xfrm>
            <a:off x="0" y="0"/>
            <a:ext cx="12192000" cy="69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3B5C860-40A4-7B53-5BDB-EBB8CC76C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r="8529"/>
          <a:stretch/>
        </p:blipFill>
        <p:spPr>
          <a:xfrm>
            <a:off x="110939" y="0"/>
            <a:ext cx="12081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E14B-B233-0DB7-6922-51BC1C1C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8ACD-4850-3445-1875-5574AE83B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130" y="2721815"/>
            <a:ext cx="5625353" cy="4351338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মো.আব্দুস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ইটাউরী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০১৭৪০৭২০৪৬৮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B2EF0-0D8D-5C6D-7BB4-C56560A65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4889" y="3572436"/>
            <a:ext cx="6019800" cy="4351338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৭/১/২০২৩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A19208B-78A9-41E2-EAAA-7450F5DD0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1" y="756621"/>
            <a:ext cx="1704630" cy="2313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936CAF1-B9DB-0B91-C74F-67AC2B84F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40" y="756621"/>
            <a:ext cx="1704630" cy="22451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38B1EC90-D8E6-BA80-3DD4-6838B89E0D47}"/>
              </a:ext>
            </a:extLst>
          </p:cNvPr>
          <p:cNvSpPr/>
          <p:nvPr/>
        </p:nvSpPr>
        <p:spPr>
          <a:xfrm rot="5400000">
            <a:off x="4000543" y="4572232"/>
            <a:ext cx="3482697" cy="358589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9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97E7DDE-3000-2402-18F0-C83C8900D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r="73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D3075D5-E675-AC8F-215E-9B34D0E86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r="8309"/>
          <a:stretch/>
        </p:blipFill>
        <p:spPr>
          <a:xfrm>
            <a:off x="0" y="0"/>
            <a:ext cx="12304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4788-9D17-6DDA-8B87-441049E8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134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08A3B-7990-D950-AEFE-1D9E9C0F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🚀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356EF7-AAE5-2CF5-8941-7107BF58C372}"/>
              </a:ext>
            </a:extLst>
          </p:cNvPr>
          <p:cNvSpPr txBox="1"/>
          <p:nvPr/>
        </p:nvSpPr>
        <p:spPr>
          <a:xfrm>
            <a:off x="1192306" y="774799"/>
            <a:ext cx="1005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কল্পনায়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algn="l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690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68178-C97D-6800-A087-F9410FBE698A}"/>
              </a:ext>
            </a:extLst>
          </p:cNvPr>
          <p:cNvSpPr txBox="1"/>
          <p:nvPr/>
        </p:nvSpPr>
        <p:spPr>
          <a:xfrm>
            <a:off x="519954" y="1264023"/>
            <a:ext cx="115465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588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07E7-2594-AFEF-F4AE-8517D951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519A-E7D8-BE70-7DD5-9B82BAE4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2818914"/>
            <a:ext cx="10515600" cy="2758926"/>
          </a:xfrm>
        </p:spPr>
        <p:txBody>
          <a:bodyPr>
            <a:norm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578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1A453A-E051-3247-B5B3-5E2B9D0EE461}"/>
              </a:ext>
            </a:extLst>
          </p:cNvPr>
          <p:cNvSpPr txBox="1"/>
          <p:nvPr/>
        </p:nvSpPr>
        <p:spPr>
          <a:xfrm>
            <a:off x="2658035" y="2575559"/>
            <a:ext cx="6836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57813-1C4D-9840-C21C-F693D09BE626}"/>
              </a:ext>
            </a:extLst>
          </p:cNvPr>
          <p:cNvSpPr txBox="1"/>
          <p:nvPr/>
        </p:nvSpPr>
        <p:spPr>
          <a:xfrm>
            <a:off x="4146176" y="3789339"/>
            <a:ext cx="4022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1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1E9FD26-E854-CF79-A391-02284B415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-1" r="47794" b="613"/>
          <a:stretch/>
        </p:blipFill>
        <p:spPr>
          <a:xfrm>
            <a:off x="1308846" y="660973"/>
            <a:ext cx="9287435" cy="610893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E276420-9371-E2AE-1ED5-95C04A777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r="11176" b="4534"/>
          <a:stretch/>
        </p:blipFill>
        <p:spPr>
          <a:xfrm>
            <a:off x="1280160" y="713225"/>
            <a:ext cx="10363200" cy="579425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7D8E73B-EEC4-1AD8-0E61-28EF3FCAF2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10955"/>
          <a:stretch/>
        </p:blipFill>
        <p:spPr>
          <a:xfrm>
            <a:off x="1447800" y="1169920"/>
            <a:ext cx="9951720" cy="568808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ECE8C97-0BE5-3388-6D1B-FC10C0AD14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3" r="41176"/>
          <a:stretch/>
        </p:blipFill>
        <p:spPr>
          <a:xfrm>
            <a:off x="3307080" y="1633839"/>
            <a:ext cx="6764766" cy="495549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5CF7EB3-0CF4-54A5-9E6A-B56514C8B9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r="65662"/>
          <a:stretch/>
        </p:blipFill>
        <p:spPr>
          <a:xfrm>
            <a:off x="2773681" y="850676"/>
            <a:ext cx="7607448" cy="580920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22A60C9-5A92-82CF-54CA-D6BAE4B68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" y="777240"/>
            <a:ext cx="10118467" cy="5593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C9E206-D13D-BB1E-E23F-91F1197F6D78}"/>
              </a:ext>
            </a:extLst>
          </p:cNvPr>
          <p:cNvSpPr txBox="1"/>
          <p:nvPr/>
        </p:nvSpPr>
        <p:spPr>
          <a:xfrm>
            <a:off x="3657600" y="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42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7EAFFB-385B-4F74-5506-3299B29600C9}"/>
              </a:ext>
            </a:extLst>
          </p:cNvPr>
          <p:cNvSpPr txBox="1"/>
          <p:nvPr/>
        </p:nvSpPr>
        <p:spPr>
          <a:xfrm>
            <a:off x="3726627" y="2461885"/>
            <a:ext cx="5356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আগামীর</a:t>
            </a:r>
            <a:r>
              <a:rPr 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endParaRPr lang="en-US" sz="8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62BB2-2795-9B8E-35EA-5CE22755DB6F}"/>
              </a:ext>
            </a:extLst>
          </p:cNvPr>
          <p:cNvSpPr txBox="1"/>
          <p:nvPr/>
        </p:nvSpPr>
        <p:spPr>
          <a:xfrm>
            <a:off x="5181600" y="256480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11308-BADE-7198-03EB-65D0F01D1716}"/>
              </a:ext>
            </a:extLst>
          </p:cNvPr>
          <p:cNvSpPr txBox="1"/>
          <p:nvPr/>
        </p:nvSpPr>
        <p:spPr>
          <a:xfrm>
            <a:off x="5492676" y="424478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D6B9-976D-3B82-9EF2-FEF9701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03" y="110007"/>
            <a:ext cx="4055438" cy="1229797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E22E8ED-0CBA-B052-F1D8-51325C6E5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1416424"/>
            <a:ext cx="7267575" cy="5441575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C795D3C-7A95-F84A-6CC7-068F7D632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2" y="1569663"/>
            <a:ext cx="5761504" cy="52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9CA52F6-90AB-6C4F-7DDA-FAC92B1B6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1"/>
            <a:ext cx="12030635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179742-6919-D19E-3CAA-5FC29168768C}"/>
              </a:ext>
            </a:extLst>
          </p:cNvPr>
          <p:cNvSpPr txBox="1"/>
          <p:nvPr/>
        </p:nvSpPr>
        <p:spPr>
          <a:xfrm>
            <a:off x="430307" y="5934670"/>
            <a:ext cx="302917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টাইম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16E5A01-6E6E-6627-E9BB-BC3AD8D2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147EDE-7188-5241-B404-85907E2BC66D}"/>
              </a:ext>
            </a:extLst>
          </p:cNvPr>
          <p:cNvSpPr txBox="1"/>
          <p:nvPr/>
        </p:nvSpPr>
        <p:spPr>
          <a:xfrm>
            <a:off x="4353261" y="295835"/>
            <a:ext cx="2961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উড়ন্ত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AB17FE-C117-EE62-409C-572B0C5E0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6" y="-91370"/>
            <a:ext cx="12317505" cy="69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180A48E-BE2B-DB8F-5C4D-9B24A12A9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7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547E0-5A8E-EC26-19A7-171E7108A420}"/>
              </a:ext>
            </a:extLst>
          </p:cNvPr>
          <p:cNvSpPr txBox="1"/>
          <p:nvPr/>
        </p:nvSpPr>
        <p:spPr>
          <a:xfrm>
            <a:off x="7530353" y="70565"/>
            <a:ext cx="292428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ঝুলন্ত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234</Words>
  <Application>Microsoft Office PowerPoint</Application>
  <PresentationFormat>Widescreen</PresentationFormat>
  <Paragraphs>49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পরিচিতি </vt:lpstr>
      <vt:lpstr>PowerPoint Presentation</vt:lpstr>
      <vt:lpstr>PowerPoint Presentation</vt:lpstr>
      <vt:lpstr>কৃত্রিম বুদ্ধিমত্তা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প্রিয় শিক্ষার্থীবৃন্দ,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Md.Abdus Salam</dc:creator>
  <cp:lastModifiedBy>Md.Abdus Salam</cp:lastModifiedBy>
  <cp:revision>17</cp:revision>
  <dcterms:created xsi:type="dcterms:W3CDTF">2023-01-07T03:34:43Z</dcterms:created>
  <dcterms:modified xsi:type="dcterms:W3CDTF">2023-01-15T05:58:01Z</dcterms:modified>
</cp:coreProperties>
</file>