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8542D-ED6A-26A9-9C99-938CF5E8E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C012FB-CB2D-F990-BC8B-8CD7819C1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45A47-4D6D-DEEB-E16F-AB00DB526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1325-FDF4-47B9-BB62-25D9366FFC0E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4CB8-7641-6E96-B405-B9EA62479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A7C19-B274-408E-6692-64B32519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9A91-BC6E-4E83-9310-A62C91698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6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59AF6-703F-69BE-99B8-984DE189B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C4725-6753-6E2F-7734-2336EBBEB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3F5CC-5EA9-6F6B-0F09-2A6572DAB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1325-FDF4-47B9-BB62-25D9366FFC0E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8923A-51D3-9FCA-376E-04EF68ED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B3953-B179-5A6C-4C5B-DF463B4E4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9A91-BC6E-4E83-9310-A62C91698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5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E2387-1A8F-6958-F4B5-AA9079A68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9F2330-8E0A-ECB4-E6C9-29C256772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4ECB4-4FE9-A270-D9D6-134F5B6CE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1325-FDF4-47B9-BB62-25D9366FFC0E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19644-9DFE-20C9-5FAA-559D4F41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473AE-06F0-C41E-81EC-0FC07AD72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9A91-BC6E-4E83-9310-A62C91698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1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21C2F-3273-3696-4920-32AC6C150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28545-F315-8CCB-FD13-74550ADF3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11F6C-C898-8D6B-EA46-0E1BA3E88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1325-FDF4-47B9-BB62-25D9366FFC0E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CC4D5-F39A-2395-6E11-6DDB5663E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26129-7841-12CF-265D-3FB3C72F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9A91-BC6E-4E83-9310-A62C91698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5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8CBBD-EB06-D1B1-13FC-B4FF331BD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9E2D5-DC8E-136D-1A18-19FF2DF0F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C49DB-1E42-7574-CE87-48C57482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1325-FDF4-47B9-BB62-25D9366FFC0E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C9F97-45E2-77A7-71FC-090906173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AF4E6-EABD-1F7B-BEF7-CF3CC5D53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9A91-BC6E-4E83-9310-A62C91698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4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0C481-BFE5-584D-AD5D-09787D2C3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9B1B6-877B-8A72-DF74-FD02D7137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9D616-0260-70F5-84D4-09A694845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CE040-41CC-C019-2A1D-A490A7362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1325-FDF4-47B9-BB62-25D9366FFC0E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30075-00FA-0A29-A68A-AB9D6FFF9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79733-9D62-4FB6-A338-AB26D41FA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9A91-BC6E-4E83-9310-A62C91698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2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3A4B8-C046-2F32-6EC8-CF61EA33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C575A-5DCB-15DE-2EC5-726B275F9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D8C53-3A00-7F04-2BA6-3B1A41AE4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0510B8-C7A4-6B65-0EE7-E1DF00659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EEEF93-142A-6C33-23D4-4DA1E66D79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8C9079-C42B-E282-71B5-8A9672F7A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1325-FDF4-47B9-BB62-25D9366FFC0E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B25849-C380-69D1-BBF0-1214FDE0B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4D0790-1416-E887-AD5D-8B58FD7AB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9A91-BC6E-4E83-9310-A62C91698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5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7CCE-43EE-63E5-55B9-01E57FCA0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052C3A-DD84-E7B9-F0DC-151084C2A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1325-FDF4-47B9-BB62-25D9366FFC0E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0C6A3E-CB37-8762-5000-DFB31648B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8BEAF-2704-47E3-B7F1-04540FCB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9A91-BC6E-4E83-9310-A62C91698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1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BDF81D-3A1A-351D-0D7E-B8E550C0E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1325-FDF4-47B9-BB62-25D9366FFC0E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F7F049-57E5-C144-C276-7F26083C3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98FC7-D0BE-29DD-95BA-5A5A62E79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9A91-BC6E-4E83-9310-A62C91698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33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87A96-3E99-74AA-DC7F-22F7EA947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EC2E0-0A7F-A597-E9C1-0A47CCD3F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3AC277-838C-34E4-E352-1D1B16990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386CB-D43D-4B9B-79FF-DA74525C5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1325-FDF4-47B9-BB62-25D9366FFC0E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70D13-7CEB-6E1E-7851-B384FBEFF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17083-4910-2631-90EF-024DC616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9A91-BC6E-4E83-9310-A62C91698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4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AFE7A-0C5D-C4D2-5CC9-EF28A802C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635857-3850-0F0D-5602-E08F6C85A8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B5931-BC0C-BB43-F677-B7EB7B80E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8610D-AED1-37FB-01EA-C455B95C6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1325-FDF4-47B9-BB62-25D9366FFC0E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101810-3EF2-4177-3496-59D80B9EB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14723-1777-4FDA-812C-C5EA8BB9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59A91-BC6E-4E83-9310-A62C91698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6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B46B23-275D-62CC-3B0F-907EACEF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18DC1-5E48-DEB7-A98C-54B77E821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6E99A-A38A-BC20-67C7-B9ABDA646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61325-FDF4-47B9-BB62-25D9366FFC0E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184EE-7FEF-0F8E-20E1-9D471F6BB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D2252-CF06-73E9-C18A-E392795BB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59A91-BC6E-4E83-9310-A62C91698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0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62D1E7-434C-ADBD-1349-C207CF3AECB7}"/>
              </a:ext>
            </a:extLst>
          </p:cNvPr>
          <p:cNvSpPr txBox="1"/>
          <p:nvPr/>
        </p:nvSpPr>
        <p:spPr>
          <a:xfrm>
            <a:off x="3048000" y="329915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D2D6BD-A3A9-D77D-09E5-BA9C37026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97106"/>
            <a:ext cx="5981524" cy="403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6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E302D7-B6FB-F036-87B1-779391A73B34}"/>
              </a:ext>
            </a:extLst>
          </p:cNvPr>
          <p:cNvSpPr txBox="1"/>
          <p:nvPr/>
        </p:nvSpPr>
        <p:spPr>
          <a:xfrm>
            <a:off x="2823883" y="59974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গ্রেশামের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বিধি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67E72D-C537-77EC-7F17-F3133FBAFE90}"/>
              </a:ext>
            </a:extLst>
          </p:cNvPr>
          <p:cNvSpPr txBox="1"/>
          <p:nvPr/>
        </p:nvSpPr>
        <p:spPr>
          <a:xfrm>
            <a:off x="1192305" y="2550930"/>
            <a:ext cx="1026458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নিকৃষ্ট  মুদ্রা </a:t>
            </a:r>
            <a:r>
              <a:rPr lang="bn-I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উৎকৃষ্ট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মুদ্রাকে বাজার থেকে </a:t>
            </a:r>
            <a:r>
              <a:rPr lang="bn-I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বিতাড়িত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যখন একই অর্থনীতিতে এবং একই সময়ে </a:t>
            </a:r>
            <a:r>
              <a:rPr lang="bn-I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উৎকৃষ্ট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মুদ্রা ও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নিকৃষ্ট মুদ্রা পাশাপাশি প্রচলিত থাকে তখন </a:t>
            </a:r>
            <a:r>
              <a:rPr lang="bn-I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উৎকৃষ্ট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মুদ্রা বাজার হতে অন্তর্নিহিত হয় এবং নিকৃষ্ট মুদ্রা বাজারে থাকে 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85BBDB-BA45-15EE-C2AA-B6F9F89BE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3658"/>
            <a:ext cx="1211411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5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5F1754-06A8-E4B7-B85C-6B5A4890DBD6}"/>
              </a:ext>
            </a:extLst>
          </p:cNvPr>
          <p:cNvSpPr txBox="1"/>
          <p:nvPr/>
        </p:nvSpPr>
        <p:spPr>
          <a:xfrm>
            <a:off x="2581835" y="75214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একক কাজের ছবি ৬.jpg">
            <a:extLst>
              <a:ext uri="{FF2B5EF4-FFF2-40B4-BE49-F238E27FC236}">
                <a16:creationId xmlns:a16="http://schemas.microsoft.com/office/drawing/2014/main" id="{84544250-A247-F1BD-1AE1-78872BEA8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394" y="1756193"/>
            <a:ext cx="4343400" cy="228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10DF1B-30F3-C27F-ED29-F79816AD4709}"/>
              </a:ext>
            </a:extLst>
          </p:cNvPr>
          <p:cNvSpPr txBox="1"/>
          <p:nvPr/>
        </p:nvSpPr>
        <p:spPr>
          <a:xfrm>
            <a:off x="3119718" y="439990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গ্রেশামের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বিধিটির  ব্যাখ্যা দাও ।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DD5CAE-067D-D8EE-E9CA-23E6D3A1F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3868"/>
            <a:ext cx="1211380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2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la kaj.jpg">
            <a:extLst>
              <a:ext uri="{FF2B5EF4-FFF2-40B4-BE49-F238E27FC236}">
                <a16:creationId xmlns:a16="http://schemas.microsoft.com/office/drawing/2014/main" id="{6D3BD0CC-F763-33A6-F204-E37653DED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106" y="766481"/>
            <a:ext cx="2286000" cy="1447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BEE46D-5E8F-ADDE-08BB-62430826C94F}"/>
              </a:ext>
            </a:extLst>
          </p:cNvPr>
          <p:cNvSpPr txBox="1"/>
          <p:nvPr/>
        </p:nvSpPr>
        <p:spPr>
          <a:xfrm>
            <a:off x="3836894" y="1105661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9B4992-5C9B-3299-5FEB-B44CE6051364}"/>
              </a:ext>
            </a:extLst>
          </p:cNvPr>
          <p:cNvSpPr txBox="1"/>
          <p:nvPr/>
        </p:nvSpPr>
        <p:spPr>
          <a:xfrm>
            <a:off x="851646" y="3168204"/>
            <a:ext cx="109459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মুদ্রার মূল্যের </a:t>
            </a:r>
            <a:r>
              <a:rPr lang="bn-I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ধারনা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আলোচনা কর ।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মুদ্রার চাহিদা ও যোগানের উপাদান </a:t>
            </a:r>
            <a:r>
              <a:rPr lang="bn-I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সমুহ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আলোচনা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 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B0E25B-F755-797A-9D44-96BBD7622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3658"/>
            <a:ext cx="1211411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2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742AC6-4FCB-4E89-FE5F-B125A5C9997B}"/>
              </a:ext>
            </a:extLst>
          </p:cNvPr>
          <p:cNvSpPr txBox="1"/>
          <p:nvPr/>
        </p:nvSpPr>
        <p:spPr>
          <a:xfrm>
            <a:off x="2976282" y="74318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2CCE28-3FAE-4DC3-A043-A1C739FE69F0}"/>
              </a:ext>
            </a:extLst>
          </p:cNvPr>
          <p:cNvSpPr txBox="1"/>
          <p:nvPr/>
        </p:nvSpPr>
        <p:spPr>
          <a:xfrm>
            <a:off x="1550894" y="2465314"/>
            <a:ext cx="96370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অসীম বিহিত মুদ্রার  সংজ্ঞা দাও । 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সসীম বিহিত মুদ্রার সংজ্ঞা দাও ।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দ্রব্য বিনিময় প্রথার বিষয়ে </a:t>
            </a:r>
            <a:r>
              <a:rPr lang="bn-I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ধারনা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দাও 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612321-050D-A3C7-5F08-F03C8D28E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3658"/>
            <a:ext cx="1211411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6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A05D8A-EC2B-E1DE-ABED-653DC50C1AB8}"/>
              </a:ext>
            </a:extLst>
          </p:cNvPr>
          <p:cNvSpPr txBox="1"/>
          <p:nvPr/>
        </p:nvSpPr>
        <p:spPr>
          <a:xfrm>
            <a:off x="2832847" y="75214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3FED93-46EE-3909-9D38-7CBAE322C7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t="3955" b="16225"/>
          <a:stretch/>
        </p:blipFill>
        <p:spPr>
          <a:xfrm>
            <a:off x="7637930" y="694020"/>
            <a:ext cx="1924482" cy="12154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B93431-AB0E-3AE7-2A95-731F55C430EB}"/>
              </a:ext>
            </a:extLst>
          </p:cNvPr>
          <p:cNvSpPr txBox="1"/>
          <p:nvPr/>
        </p:nvSpPr>
        <p:spPr>
          <a:xfrm>
            <a:off x="2268071" y="2920296"/>
            <a:ext cx="81847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lvl="1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মুদ্রার শ্রেনী বিন্যাস আলোচনা কর 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উৎকৃষ্ট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মুদ্রার </a:t>
            </a:r>
            <a:r>
              <a:rPr lang="bn-I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আলোচনা কর 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2E37C5-8FE8-D961-B9A9-864E0F994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813" y="581713"/>
            <a:ext cx="2269750" cy="15104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7ACEBD-F7A0-4BBB-30A3-D1416F903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3658"/>
            <a:ext cx="1211411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8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268615-780B-5DE7-4497-7A00CB0F4137}"/>
              </a:ext>
            </a:extLst>
          </p:cNvPr>
          <p:cNvSpPr txBox="1"/>
          <p:nvPr/>
        </p:nvSpPr>
        <p:spPr>
          <a:xfrm>
            <a:off x="2725271" y="94040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7E2F79-7643-451F-9136-978DCCD66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238" y="2213722"/>
            <a:ext cx="5180479" cy="324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8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065D65-80C0-D668-3D6C-FB692B519564}"/>
              </a:ext>
            </a:extLst>
          </p:cNvPr>
          <p:cNvSpPr txBox="1"/>
          <p:nvPr/>
        </p:nvSpPr>
        <p:spPr>
          <a:xfrm>
            <a:off x="2689412" y="32184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2A9A4B-6451-01C0-8DDF-000E6B54732E}"/>
              </a:ext>
            </a:extLst>
          </p:cNvPr>
          <p:cNvSpPr txBox="1"/>
          <p:nvPr/>
        </p:nvSpPr>
        <p:spPr>
          <a:xfrm>
            <a:off x="6244758" y="1887542"/>
            <a:ext cx="50112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মোহাম্মদ শাহ আলম </a:t>
            </a:r>
          </a:p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প্রভাষক অর্থনীতি</a:t>
            </a:r>
          </a:p>
          <a:p>
            <a:pPr algn="ctr"/>
            <a:r>
              <a:rPr lang="bn-IN" sz="2400" b="1" dirty="0" err="1">
                <a:latin typeface="NikoshBAN" pitchFamily="2" charset="0"/>
                <a:cs typeface="NikoshBAN" pitchFamily="2" charset="0"/>
              </a:rPr>
              <a:t>মোজদ্দেদীয়া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err="1"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 আলিম মাদ্রাসা</a:t>
            </a:r>
          </a:p>
          <a:p>
            <a:pPr algn="ctr"/>
            <a:r>
              <a:rPr lang="bn-IN" sz="2400" b="1" dirty="0" err="1">
                <a:latin typeface="NikoshBAN" pitchFamily="2" charset="0"/>
                <a:cs typeface="NikoshBAN" pitchFamily="2" charset="0"/>
              </a:rPr>
              <a:t>কালিয়াকৈর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 , গাজীপুর 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ED741A-3ED5-6C25-E564-9033F4CBA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83" y="1632235"/>
            <a:ext cx="1552575" cy="2933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92188-F6D9-58DF-8B0E-BC2D1BD12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175" y="1737865"/>
            <a:ext cx="2342099" cy="27224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D94A97-FF5D-0BBF-1B6C-3FFB84D7C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0" y="5291171"/>
            <a:ext cx="1211411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4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44E3E3-4024-8C7A-4E63-E8FDB5A686BA}"/>
              </a:ext>
            </a:extLst>
          </p:cNvPr>
          <p:cNvSpPr txBox="1"/>
          <p:nvPr/>
        </p:nvSpPr>
        <p:spPr>
          <a:xfrm>
            <a:off x="2805953" y="438381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CB87FE-A5D7-23D1-406A-128D6DBE27EF}"/>
              </a:ext>
            </a:extLst>
          </p:cNvPr>
          <p:cNvSpPr txBox="1"/>
          <p:nvPr/>
        </p:nvSpPr>
        <p:spPr>
          <a:xfrm>
            <a:off x="5764305" y="2303511"/>
            <a:ext cx="62932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অর্থনীতি ১ম পত্র </a:t>
            </a:r>
          </a:p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আলিম ১ম বর্ষ</a:t>
            </a:r>
          </a:p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মুদ্রা ও ব্যাংক </a:t>
            </a:r>
            <a:r>
              <a:rPr lang="bn-IN" sz="2400" b="1" dirty="0" err="1">
                <a:latin typeface="NikoshBAN" pitchFamily="2" charset="0"/>
                <a:cs typeface="NikoshBAN" pitchFamily="2" charset="0"/>
              </a:rPr>
              <a:t>ব্যাব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স্থা</a:t>
            </a:r>
            <a:endParaRPr lang="bn-IN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১০ম  অধ্যায়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D2B9FD-B390-4A85-93CB-7111A0F48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79" y="2157777"/>
            <a:ext cx="2047596" cy="25424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6AB68E-036D-33E0-41C2-9332B8CED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040" y="1928448"/>
            <a:ext cx="1800766" cy="30290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108D7F-2B79-5CBE-C3E2-9F669BCB5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0" y="5291171"/>
            <a:ext cx="1211411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২৫ টাকা.jpg">
            <a:extLst>
              <a:ext uri="{FF2B5EF4-FFF2-40B4-BE49-F238E27FC236}">
                <a16:creationId xmlns:a16="http://schemas.microsoft.com/office/drawing/2014/main" id="{F3666F37-D86D-D963-2C24-013582BBB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731" y="1752600"/>
            <a:ext cx="3114675" cy="1600200"/>
          </a:xfrm>
          <a:prstGeom prst="rect">
            <a:avLst/>
          </a:prstGeom>
        </p:spPr>
      </p:pic>
      <p:pic>
        <p:nvPicPr>
          <p:cNvPr id="3" name="Picture 2" descr="বাংলাদেশের মুদ্রার ছবি666.jpg">
            <a:extLst>
              <a:ext uri="{FF2B5EF4-FFF2-40B4-BE49-F238E27FC236}">
                <a16:creationId xmlns:a16="http://schemas.microsoft.com/office/drawing/2014/main" id="{619A4F6E-C24A-9427-26DF-D096C4D53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471" y="1752600"/>
            <a:ext cx="2847975" cy="1600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71F788-CEC2-5E3E-C7C5-253A4EBA15C2}"/>
              </a:ext>
            </a:extLst>
          </p:cNvPr>
          <p:cNvSpPr txBox="1"/>
          <p:nvPr/>
        </p:nvSpPr>
        <p:spPr>
          <a:xfrm>
            <a:off x="2934541" y="376428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২৫ টাকা ও ৭০ টাকার ছবি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3CFC11-0496-C402-62CA-9C2F1380B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3658"/>
            <a:ext cx="1211411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69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90E45-87CE-88C2-C764-64E1C65BC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39" y="645179"/>
            <a:ext cx="6437219" cy="5298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6C74B5-3D0C-38A5-764B-7FACFC376550}"/>
              </a:ext>
            </a:extLst>
          </p:cNvPr>
          <p:cNvSpPr txBox="1"/>
          <p:nvPr/>
        </p:nvSpPr>
        <p:spPr>
          <a:xfrm>
            <a:off x="3262871" y="175619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CD0864-E361-22AE-E86C-A45651992163}"/>
              </a:ext>
            </a:extLst>
          </p:cNvPr>
          <p:cNvSpPr txBox="1"/>
          <p:nvPr/>
        </p:nvSpPr>
        <p:spPr>
          <a:xfrm>
            <a:off x="3262871" y="249129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 ও মুদ্রা </a:t>
            </a:r>
            <a:r>
              <a:rPr lang="bn-I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ব্যাবস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্থা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1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AF6D0D-CA07-0691-0420-2BAEDE621413}"/>
              </a:ext>
            </a:extLst>
          </p:cNvPr>
          <p:cNvSpPr txBox="1"/>
          <p:nvPr/>
        </p:nvSpPr>
        <p:spPr>
          <a:xfrm>
            <a:off x="2725271" y="662499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71D88F-842F-BE96-CF3B-31F64A775503}"/>
              </a:ext>
            </a:extLst>
          </p:cNvPr>
          <p:cNvSpPr txBox="1"/>
          <p:nvPr/>
        </p:nvSpPr>
        <p:spPr>
          <a:xfrm>
            <a:off x="1443318" y="2563905"/>
            <a:ext cx="944879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মুদ্রার </a:t>
            </a:r>
            <a:r>
              <a:rPr lang="bn-I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ধারনা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ব্যাখ্যা করতে পারবে 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মুদ্রার </a:t>
            </a:r>
            <a:r>
              <a:rPr lang="bn-I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পারবে 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বিহিত মুদ্রার </a:t>
            </a:r>
            <a:r>
              <a:rPr lang="bn-IN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ধারনা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ব্যাখ্যা করতে পারবে 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E1F62F-34EA-BB07-E655-71E7634EF37A}"/>
              </a:ext>
            </a:extLst>
          </p:cNvPr>
          <p:cNvSpPr txBox="1"/>
          <p:nvPr/>
        </p:nvSpPr>
        <p:spPr>
          <a:xfrm>
            <a:off x="1757082" y="2114781"/>
            <a:ext cx="8175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......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74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366813-5DD8-96E5-842D-8ABFEBCCB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929" y="720539"/>
            <a:ext cx="6252141" cy="21660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580F6C-FCC5-2D63-AE63-AB93838B48BE}"/>
              </a:ext>
            </a:extLst>
          </p:cNvPr>
          <p:cNvSpPr txBox="1"/>
          <p:nvPr/>
        </p:nvSpPr>
        <p:spPr>
          <a:xfrm>
            <a:off x="2779059" y="290578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সসীম বিহিত মুদ্রা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8F298-4449-1D6B-FBF9-DDF1CC36D14A}"/>
              </a:ext>
            </a:extLst>
          </p:cNvPr>
          <p:cNvSpPr txBox="1"/>
          <p:nvPr/>
        </p:nvSpPr>
        <p:spPr>
          <a:xfrm>
            <a:off x="1867269" y="4168606"/>
            <a:ext cx="897105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মুদ্রার  একটি </a:t>
            </a:r>
            <a:r>
              <a:rPr lang="bn-I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নিদিষ্ট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পরিমানের বেশি পাওনাদার  </a:t>
            </a:r>
            <a:r>
              <a:rPr lang="bn-I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গ্রহন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অস্বীকৃতি জানাতে পারে সে মুদ্রাকে সসীম বিহিত মুদ্রা বলা হয় ।  </a:t>
            </a:r>
            <a:r>
              <a:rPr lang="bn-I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যেমনঃ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৫ পয়সা, ২৫ পয়সা , ৫০ পয়সা ইত্যাদি 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51ED83-3D16-4A23-7E23-C79B784DD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731" y="524996"/>
            <a:ext cx="1712259" cy="56892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1E0CE7-4098-530B-60AE-640284425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4119" y="720539"/>
            <a:ext cx="1643149" cy="529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51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৫ ১০ ৫০ কা২৫ টা y7.jpg">
            <a:extLst>
              <a:ext uri="{FF2B5EF4-FFF2-40B4-BE49-F238E27FC236}">
                <a16:creationId xmlns:a16="http://schemas.microsoft.com/office/drawing/2014/main" id="{0C03EE68-4D50-D922-5C18-DBB9A5228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622" y="320722"/>
            <a:ext cx="6158755" cy="28059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83F658-21C6-9100-DCEE-8395618ADD29}"/>
              </a:ext>
            </a:extLst>
          </p:cNvPr>
          <p:cNvSpPr txBox="1"/>
          <p:nvPr/>
        </p:nvSpPr>
        <p:spPr>
          <a:xfrm>
            <a:off x="2967318" y="342451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অসীম বিহিত মুদ্রা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825CAB-0961-1E14-8E63-61255F230EDD}"/>
              </a:ext>
            </a:extLst>
          </p:cNvPr>
          <p:cNvSpPr txBox="1"/>
          <p:nvPr/>
        </p:nvSpPr>
        <p:spPr>
          <a:xfrm>
            <a:off x="2008095" y="4281118"/>
            <a:ext cx="932329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দ্রব্যের </a:t>
            </a:r>
            <a:r>
              <a:rPr lang="bn-I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পরিশোধ করতে যে মুদ্রা যতগুলো ব্যবহার করতে আইনগত কোন বাধা নেই তাকে সসীম বিহিত মুদ্রা বলা হয় </a:t>
            </a:r>
          </a:p>
          <a:p>
            <a:r>
              <a:rPr lang="bn-IN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যেমনঃ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৫ টাকা , ৫০ টাকা  ইত্যাদি  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F5677D-FCAB-FEE6-CB2D-C51695235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524996"/>
            <a:ext cx="1216590" cy="56892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93191B-AAB5-F6F2-D644-7190ADAF4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4119" y="720539"/>
            <a:ext cx="1643149" cy="529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93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দ্রব্য বিনিময় প্রথার ছবি 1.jpg">
            <a:extLst>
              <a:ext uri="{FF2B5EF4-FFF2-40B4-BE49-F238E27FC236}">
                <a16:creationId xmlns:a16="http://schemas.microsoft.com/office/drawing/2014/main" id="{4C0F520E-E1EF-20BB-2E9C-3031632CC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615" y="484095"/>
            <a:ext cx="5318770" cy="26535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A3E65C-884C-C633-94AD-F2A885DBA73A}"/>
              </a:ext>
            </a:extLst>
          </p:cNvPr>
          <p:cNvSpPr txBox="1"/>
          <p:nvPr/>
        </p:nvSpPr>
        <p:spPr>
          <a:xfrm>
            <a:off x="3048000" y="32443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দ্রব্য বিনিময় প্রথার ছবি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B3675A-40E0-39DD-4863-FDA2A3DA172E}"/>
              </a:ext>
            </a:extLst>
          </p:cNvPr>
          <p:cNvSpPr txBox="1"/>
          <p:nvPr/>
        </p:nvSpPr>
        <p:spPr>
          <a:xfrm>
            <a:off x="2079810" y="4145741"/>
            <a:ext cx="90812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প্রত্যক্ষভাবে দ্রব্যের সাথে দ্রব্যের  বিনিময়কে </a:t>
            </a:r>
          </a:p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দ্রব্য বিনিময় প্রথা বলে 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2FE54F-37CA-F5FB-F72E-6D495AE82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4119" y="720539"/>
            <a:ext cx="1643149" cy="52981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9E757B-CF7F-AFB8-006E-EFC96D1C6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731" y="524996"/>
            <a:ext cx="1712259" cy="568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97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250</Words>
  <Application>Microsoft Office PowerPoint</Application>
  <PresentationFormat>Widescreen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SHA ALAM</dc:creator>
  <cp:lastModifiedBy>MD SHA ALAM</cp:lastModifiedBy>
  <cp:revision>7</cp:revision>
  <dcterms:created xsi:type="dcterms:W3CDTF">2023-01-16T02:59:40Z</dcterms:created>
  <dcterms:modified xsi:type="dcterms:W3CDTF">2023-01-16T03:54:40Z</dcterms:modified>
</cp:coreProperties>
</file>