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8" r:id="rId20"/>
    <p:sldId id="279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1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3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3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4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4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AB2E-E5A8-40F2-B45C-95487E04B81F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9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827178"/>
            <a:ext cx="12192001" cy="603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88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5368834"/>
            <a:ext cx="3370217" cy="13193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শ্যাম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’ </a:t>
            </a:r>
          </a:p>
        </p:txBody>
      </p:sp>
      <p:sp>
        <p:nvSpPr>
          <p:cNvPr id="6" name="Rectangle 5"/>
          <p:cNvSpPr/>
          <p:nvPr/>
        </p:nvSpPr>
        <p:spPr>
          <a:xfrm>
            <a:off x="-2" y="3958046"/>
            <a:ext cx="3357155" cy="128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পাষাণ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2651760"/>
            <a:ext cx="3291841" cy="1097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05988"/>
            <a:ext cx="3200400" cy="1153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দিল-খোলা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</a:p>
        </p:txBody>
      </p:sp>
      <p:sp>
        <p:nvSpPr>
          <p:cNvPr id="9" name="Rectangle 8"/>
          <p:cNvSpPr/>
          <p:nvPr/>
        </p:nvSpPr>
        <p:spPr>
          <a:xfrm>
            <a:off x="8046721" y="5499463"/>
            <a:ext cx="4145280" cy="12540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72846" y="3984171"/>
            <a:ext cx="4119153" cy="1332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469" y="2508070"/>
            <a:ext cx="4197531" cy="1267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প্রেরণা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যুক্তি-পরামর্শ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68343" y="979714"/>
            <a:ext cx="4223658" cy="14107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মনখোলা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মুক্তমন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3" y="1022169"/>
            <a:ext cx="4754880" cy="11593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026" y="2276203"/>
            <a:ext cx="4607379" cy="1600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89" y="3987437"/>
            <a:ext cx="4738007" cy="14205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83" y="5421086"/>
            <a:ext cx="4589417" cy="130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822960"/>
            <a:ext cx="6405155" cy="60350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7462"/>
            <a:ext cx="5747657" cy="901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867988"/>
            <a:ext cx="5760720" cy="1619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’=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শ্যাম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বনানী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’= </a:t>
            </a: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0388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08314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695406"/>
            <a:ext cx="12191999" cy="1162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/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আকাশ আমায় শিক্ষা দিল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উদার হতে ভাই রে,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36435"/>
            <a:ext cx="9248504" cy="47197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755" y="1839005"/>
            <a:ext cx="2891246" cy="373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1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 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903" y="91440"/>
            <a:ext cx="6601097" cy="5264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5338354"/>
            <a:ext cx="12192000" cy="14282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কর্মী হবার মন্ত্র আমি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বায়ুর কাছে পাই রে।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56217" cy="532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434148"/>
            <a:ext cx="6230983" cy="12279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পাহাড় শিখায় তাহার সমান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হই যেন ভাই মৌন-মহান,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7589" y="5434148"/>
            <a:ext cx="5904411" cy="12409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dirty="0"/>
          </a:p>
          <a:p>
            <a:r>
              <a:rPr lang="bn-IN" sz="3600" dirty="0"/>
              <a:t>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খোলা মাঠের উপদেশে-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দিল-খোলা হই তাই রে।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6" y="0"/>
            <a:ext cx="5856514" cy="53949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22423" cy="536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7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903893"/>
            <a:ext cx="6021977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সূর্য আমায় মন্ত্রণা দেয়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আপন তেজে জ্বলতে,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1166" y="5956663"/>
            <a:ext cx="6130834" cy="11103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চাদঁ শিখালো হাসতে মিঠে,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মধুর কথা বলতে,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94415" cy="59305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099" y="0"/>
            <a:ext cx="4249783" cy="58958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490" y="0"/>
            <a:ext cx="3670663" cy="56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07577"/>
            <a:ext cx="6165669" cy="1567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ইঙ্গিতে তার শিখায় সাগর-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অন্তর হোক রত্ন-আকর</a:t>
            </a:r>
            <a:r>
              <a:rPr lang="bn-IN" sz="3600" dirty="0"/>
              <a:t>;</a:t>
            </a:r>
          </a:p>
        </p:txBody>
      </p:sp>
      <p:sp>
        <p:nvSpPr>
          <p:cNvPr id="6" name="Rectangle 5"/>
          <p:cNvSpPr/>
          <p:nvPr/>
        </p:nvSpPr>
        <p:spPr>
          <a:xfrm>
            <a:off x="6139543" y="5159829"/>
            <a:ext cx="5939246" cy="15283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নদীর কাছে শিক্ষা পেলাম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আপন বেগে চলতে।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702629" cy="5090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8" y="0"/>
            <a:ext cx="3670663" cy="51075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712" y="0"/>
            <a:ext cx="3824288" cy="50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38651"/>
            <a:ext cx="6113418" cy="131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মাটির কাছে সহিষ্ণুতা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পেলাম আমি শিক্ষা,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8730" y="5564777"/>
            <a:ext cx="6013269" cy="12932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আপন কাজে কঠোর হতে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পাষাণ দিল দীক্ষা।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389" y="0"/>
            <a:ext cx="4837611" cy="55353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4428309" cy="55353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788" y="0"/>
            <a:ext cx="3014663" cy="56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577840"/>
            <a:ext cx="6270171" cy="1188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বিশ্ব-জোড়া পাঠশালা মোর,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সবার আমি ছাত্র,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3235" y="5577840"/>
            <a:ext cx="5908765" cy="1145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/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নানান ভাবের নতুন জিনিস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শিখছি দিবারাত্র;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6297" cy="55517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1" y="0"/>
            <a:ext cx="5974080" cy="56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329646"/>
            <a:ext cx="5995851" cy="15283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পৃথিবীর বিরাট খাতায়-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যে-সব পাতায় পাতায়</a:t>
            </a:r>
            <a:r>
              <a:rPr lang="bn-IN" sz="3600" dirty="0"/>
              <a:t>, 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69874" y="5329646"/>
            <a:ext cx="5995851" cy="15283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শিখছি সে-সব কৌতূহলে-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সন্দেহ নাই মাত্র।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4" y="914399"/>
            <a:ext cx="5977755" cy="43823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36" y="862149"/>
            <a:ext cx="6223363" cy="43368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364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6067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</a:rPr>
              <a:t>পরিচিতি</a:t>
            </a:r>
            <a:r>
              <a:rPr lang="en-US" sz="6000" dirty="0"/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8177349" y="2852057"/>
            <a:ext cx="4014652" cy="2882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মন্ডল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মনিরামপুর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67186"/>
            <a:ext cx="4206241" cy="28674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৪৫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৫-৪-২০২২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624148"/>
            <a:ext cx="4206240" cy="12279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পাঠ-পরিচিতি</a:t>
            </a:r>
            <a:r>
              <a:rPr lang="en-US" sz="32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7348" y="1554480"/>
            <a:ext cx="4010297" cy="13498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শিক্ষক-পরিচিতি</a:t>
            </a:r>
            <a:r>
              <a:rPr lang="en-US" sz="3600" dirty="0"/>
              <a:t>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532" y="1619795"/>
            <a:ext cx="3978194" cy="410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5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2777"/>
            <a:ext cx="12192000" cy="5669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জন্মগতভাবেই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শিক্ষালাভেরও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অসীমতা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উদারতা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কর্মপ্রেরণার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নিরস্তর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বায়ু-প্রবাহ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উদারতা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জোগায়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আত্নত্যাগের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সাগর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রত্নভান্ডার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কল্যাণ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গতিশীল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গতিময়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ঝরনা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সজীব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দহ্য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অন্যদেরও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সহিঞ্চুতা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228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6" y="934946"/>
            <a:ext cx="6588035" cy="59230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দলীয়ও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7462"/>
            <a:ext cx="5603966" cy="10996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032152"/>
            <a:ext cx="5651500" cy="22096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2800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পৃথিবী যে এক বিশাল শিক্ষালয় ,সেখান থেকে কীভাবে সৎ,বিনয় ও উদার হওয়া যায় সে বিষয়ে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লিখ</a:t>
            </a:r>
            <a:r>
              <a:rPr lang="bn-IN" sz="2800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6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05989"/>
            <a:ext cx="87782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১,মানুষ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জন্মগতভাবেই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219305"/>
            <a:ext cx="8739051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পাষাণ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56856"/>
            <a:ext cx="8791303" cy="1049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8804366" y="4258491"/>
            <a:ext cx="3387634" cy="83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৪,পাথর  । </a:t>
            </a:r>
          </a:p>
        </p:txBody>
      </p:sp>
      <p:sp>
        <p:nvSpPr>
          <p:cNvPr id="9" name="Rectangle 8"/>
          <p:cNvSpPr/>
          <p:nvPr/>
        </p:nvSpPr>
        <p:spPr>
          <a:xfrm>
            <a:off x="8739053" y="3222171"/>
            <a:ext cx="330925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04366" y="2103119"/>
            <a:ext cx="3387634" cy="10189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২,নিরন্তর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78239" y="1075510"/>
            <a:ext cx="32700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094409"/>
            <a:ext cx="8791303" cy="1049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২,আমাদের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কর্মপ্রেবণার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?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299167"/>
            <a:ext cx="8739051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হৈচৈ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12926" y="5273040"/>
            <a:ext cx="3387634" cy="83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৫,সুনির্মল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0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7" y="950594"/>
            <a:ext cx="6588034" cy="59074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03382"/>
            <a:ext cx="5629619" cy="17001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কবি বিশ্বটাকে পাঠশালা কেন বলেছেন বর্ণনা কর।</a:t>
            </a:r>
          </a:p>
        </p:txBody>
      </p:sp>
    </p:spTree>
    <p:extLst>
      <p:ext uri="{BB962C8B-B14F-4D97-AF65-F5344CB8AC3E}">
        <p14:creationId xmlns:p14="http://schemas.microsoft.com/office/powerpoint/2010/main" val="2298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pic>
        <p:nvPicPr>
          <p:cNvPr id="6" name="Picture 5" descr="c 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7868"/>
            <a:ext cx="12192000" cy="595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5496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958"/>
            <a:ext cx="5270500" cy="23680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8701"/>
            <a:ext cx="5283200" cy="19652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16" y="3911600"/>
            <a:ext cx="6862983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71" y="836461"/>
            <a:ext cx="6823529" cy="22242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0" y="0"/>
            <a:ext cx="12192000" cy="787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আ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কয়েকটি  ছবি দেখি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162300"/>
            <a:ext cx="5283200" cy="78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মায়ের কাছে শিখছে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070600"/>
            <a:ext cx="5257800" cy="78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কাছে শিখছে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84800" y="3086100"/>
            <a:ext cx="6807200" cy="78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গুরুর কাছে শিষ্য শিখছে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7800" y="6070600"/>
            <a:ext cx="6934200" cy="78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গুরু জনের কাছে  শিখছে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5475383" y="1068636"/>
            <a:ext cx="5667235" cy="2754217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 আমি ছাত্র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5371823" y="4639833"/>
            <a:ext cx="6348549" cy="150222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সুনির্মল বসু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আজকের-পাঠ</a:t>
            </a:r>
            <a:endParaRPr lang="en-US" sz="5400" dirty="0"/>
          </a:p>
        </p:txBody>
      </p:sp>
      <p:pic>
        <p:nvPicPr>
          <p:cNvPr id="7" name="Picture 6" descr="c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55" y="2062515"/>
            <a:ext cx="3191691" cy="38535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5492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/>
              <a:t>শিখনফল 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738130"/>
            <a:ext cx="11993218" cy="52783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ার্থীরা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১,কবি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অধ্যবসায়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সহিষ্ণুতা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শৃঙ্খলা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শিষ্টাচার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গুণাবলির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7404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409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  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3073" y="2442755"/>
            <a:ext cx="7188927" cy="26648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শিশু-কিশোরদের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উল্লেখ্যযোগ্য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ছানাবড়া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হৈচৈ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হুলুস্থুল,কথা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পাততাড়ি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ছন্দের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টুংটাং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শিকারী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শিশুপাক্ষিক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‘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এশিয়া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’।</a:t>
            </a:r>
          </a:p>
          <a:p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চিত্রশিল্পী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'  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3074" y="5146765"/>
            <a:ext cx="7188926" cy="15936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জীবনাবসান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১৯৫৭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সমাধিস্থান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235778"/>
            <a:ext cx="416705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সুনির্মল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c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354" y="2181497"/>
            <a:ext cx="3191691" cy="38535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5016137" y="1293223"/>
            <a:ext cx="7175863" cy="12148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১৯০২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পৈতৃক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9608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299" y="969781"/>
            <a:ext cx="6771701" cy="58882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6434"/>
            <a:ext cx="5343181" cy="13330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b="1" dirty="0">
                <a:latin typeface="Kalpurush" pitchFamily="2" charset="0"/>
                <a:cs typeface="Kalpurush" pitchFamily="2" charset="0"/>
              </a:rPr>
              <a:t>১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b="1" dirty="0">
                <a:latin typeface="Kalpurush" pitchFamily="2" charset="0"/>
                <a:cs typeface="Kalpurush" pitchFamily="2" charset="0"/>
              </a:rPr>
              <a:t>কবি</a:t>
            </a:r>
            <a:r>
              <a:rPr lang="bn-IN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b="1" dirty="0">
                <a:latin typeface="Kalpurush" pitchFamily="2" charset="0"/>
                <a:cs typeface="Kalpurush" pitchFamily="2" charset="0"/>
              </a:rPr>
              <a:t>‘সুনির্মল বসু’ ক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সালে</a:t>
            </a:r>
            <a:r>
              <a:rPr lang="bn-BD" b="1" dirty="0">
                <a:latin typeface="Kalpurush" pitchFamily="2" charset="0"/>
                <a:cs typeface="Kalpurush" pitchFamily="2" charset="0"/>
              </a:rPr>
              <a:t>  </a:t>
            </a:r>
            <a:r>
              <a:rPr lang="bn-IN" b="1" dirty="0">
                <a:latin typeface="Kalpurush" pitchFamily="2" charset="0"/>
                <a:cs typeface="Kalpurush" pitchFamily="2" charset="0"/>
              </a:rPr>
              <a:t>জন্মগ্রহণ করেন?</a:t>
            </a:r>
            <a:r>
              <a:rPr lang="bn-BD" b="1" dirty="0">
                <a:latin typeface="Kalpurush" pitchFamily="2" charset="0"/>
                <a:cs typeface="Kalpurush" pitchFamily="2" charset="0"/>
              </a:rPr>
              <a:t> </a:t>
            </a:r>
            <a:endParaRPr lang="bn-IN" b="1" dirty="0">
              <a:latin typeface="Kalpurush" pitchFamily="2" charset="0"/>
              <a:cs typeface="Kalpurush" pitchFamily="2" charset="0"/>
            </a:endParaRPr>
          </a:p>
          <a:p>
            <a:r>
              <a:rPr lang="bn-BD" b="1" dirty="0">
                <a:latin typeface="Kalpurush" pitchFamily="2" charset="0"/>
                <a:cs typeface="Kalpurush" pitchFamily="2" charset="0"/>
              </a:rPr>
              <a:t>২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b="1" dirty="0">
                <a:latin typeface="Kalpurush" pitchFamily="2" charset="0"/>
                <a:cs typeface="Kalpurush" pitchFamily="2" charset="0"/>
              </a:rPr>
              <a:t> কত খ্রিষ্টাব্দে মৃত্যুবরণ করেন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?</a:t>
            </a:r>
            <a:endParaRPr lang="bn-BD" b="1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7566"/>
            <a:ext cx="5473337" cy="6740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/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সবার আমি ছাত্র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সুনির্মল বসু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আকাশ আমায় শিক্ষা দিল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উদার হতে ভাই রে,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কর্মী হবার মন্ত্র আমি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বায়ুর কাছে পাই রে।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পাহাড় শিখায় তাহার সমান 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হই যেন ভাই মৌন-মহান,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খোলা মাঠের উপদেশে-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দিল-খোলা হই তাই রে।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সূর্য আমায় মন্ত্রণা দেয় 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আপন তেজে জ্বলতে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চাদঁ শিখালো হাসতে মিঠে, 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মধুর কথা বলতে,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ইঙ্গিতে তার শিখায় সাগর-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অন্তর হোক রত্ন-আকর;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নদীর কাছে শিক্ষা পেলাম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আপন বেগে চলতে।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1600" dirty="0"/>
              <a:t>     ,                 </a:t>
            </a:r>
            <a:r>
              <a:rPr lang="bn-IN" sz="1400" dirty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10" y="744582"/>
            <a:ext cx="6744789" cy="61134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6400" y="0"/>
            <a:ext cx="6705599" cy="783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4715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331"/>
            <a:ext cx="7655378" cy="61656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7711440" cy="692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C9726D-05E1-C181-08E9-6E4EE2AFF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53" y="0"/>
            <a:ext cx="44527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9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775</Words>
  <Application>Microsoft Office PowerPoint</Application>
  <PresentationFormat>Widescreen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Kalpurush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nimay</cp:lastModifiedBy>
  <cp:revision>185</cp:revision>
  <dcterms:created xsi:type="dcterms:W3CDTF">2020-06-24T11:31:47Z</dcterms:created>
  <dcterms:modified xsi:type="dcterms:W3CDTF">2022-08-03T16:54:26Z</dcterms:modified>
</cp:coreProperties>
</file>