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2" r:id="rId6"/>
    <p:sldId id="263" r:id="rId7"/>
    <p:sldId id="267" r:id="rId8"/>
    <p:sldId id="256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2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AFFFE-F597-467F-BD62-2F9B20D7723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08677-045E-4E0B-9180-55CD51CD9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2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DED12-BBB0-4E4B-B1A2-DB59AF937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319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DED12-BBB0-4E4B-B1A2-DB59AF937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911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DED12-BBB0-4E4B-B1A2-DB59AF937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34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DED12-BBB0-4E4B-B1A2-DB59AF937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577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DED12-BBB0-4E4B-B1A2-DB59AF937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685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DED12-BBB0-4E4B-B1A2-DB59AF937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54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DED12-BBB0-4E4B-B1A2-DB59AF937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07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DED12-BBB0-4E4B-B1A2-DB59AF937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77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CA8A4-9CB1-F9D3-43A3-90BC85CBB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24C9B-7A93-36EE-32AE-062D80FC1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CCF25-58FA-B9FA-BB10-67472528E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58CA-B841-40DC-987B-A42B60293B2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70548-823E-0F80-944C-00934A5A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3FAF3-0FC9-30EC-5D6E-EB03A05CD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D760-32A1-411C-8548-404F90899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2AD9-DB18-3070-CB7D-316EE6FC5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A6865-7CDE-0644-FDA6-527DA5803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7E221-9A09-C1B5-B168-71BA4A951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58CA-B841-40DC-987B-A42B60293B2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35CFF-7F75-17E8-443B-CE522884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961AC-0515-31E0-11ED-2146B630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D760-32A1-411C-8548-404F90899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2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C62011-E612-D999-A7D3-AFA97B816F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DAD1A-CE2B-D585-D761-0C57B0210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F4219-5479-6902-18C2-D3A7E205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58CA-B841-40DC-987B-A42B60293B2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5874E-B83E-CB7B-F1C0-B2393219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69F42-D992-17E2-7049-47BE1B2F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D760-32A1-411C-8548-404F90899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6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4CE63-E97B-569F-C35B-ACA5B05B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0E779-B251-61EB-70CA-D6CC91DD2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84ADB-9D18-BDF6-6AD2-44AA12EA4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58CA-B841-40DC-987B-A42B60293B2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101CB-FAAB-A38F-BCB0-86EB3D99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583A5-2E86-9CEE-25BF-90713B83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D760-32A1-411C-8548-404F90899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5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48AC1-4F08-9747-6D33-7D30C5668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B3A0E-8032-B7EA-E3E5-B81B0633D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E821C-5D1D-798F-57CA-BB28477DB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58CA-B841-40DC-987B-A42B60293B2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A1508-3609-92C2-772D-5B4476FA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0DDC-917E-D75A-C0B5-932B26611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D760-32A1-411C-8548-404F90899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13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AEB17-10E8-EC3C-B5CE-6546B214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54E94-3033-01B8-F5AE-351D2B6BE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5579E-0514-08C8-4FE6-F6DA1329F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C0ABB-018A-7D38-7D0E-823EE132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58CA-B841-40DC-987B-A42B60293B2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4B623-23CE-7A40-2723-03E93DDD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B62D9-8370-CB7F-329C-02578130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D760-32A1-411C-8548-404F90899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2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4E811-5875-B6B8-944C-0EB4A4BAD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A55C5-BE0D-984F-03B0-3209F04A4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0AE38-926A-CC22-214C-8EE2A3F7E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516F3F-0E6B-CFE3-7F00-696770E76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CA7273-8318-F70A-C693-768A81EE3F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218657-EBA4-F855-E932-2D3A56116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58CA-B841-40DC-987B-A42B60293B2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2590ED-00BF-F664-66AC-C6182774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1489DC-3102-B26A-EBD3-E1056C4E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D760-32A1-411C-8548-404F90899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7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33AD-5589-DAED-CE45-CF2AFBD27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12C126-1A0B-8CF0-2B64-78174EF2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58CA-B841-40DC-987B-A42B60293B2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3ACCCE-A17D-7DFC-B288-EB38D6FDE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BA932-1FF6-C8D3-C03F-08F452EAA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D760-32A1-411C-8548-404F90899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8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7B0288-80A7-12AD-6498-084ABF38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58CA-B841-40DC-987B-A42B60293B2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2C39A1-A075-AA9B-0381-EDDB5652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7116C-CDF1-61BA-B06A-34286DF1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D760-32A1-411C-8548-404F90899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A8868-EC21-A685-E3EE-AFE73B83D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A79A-6304-978D-7A04-D2A633DE9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A33A2-7451-386F-518D-3F6815A50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D695C-9A9B-AEE9-5485-4A13C4679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58CA-B841-40DC-987B-A42B60293B2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93D45-B975-8464-62C8-966D317C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C59FE-1D71-2067-D61B-55CF3F9E4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D760-32A1-411C-8548-404F90899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4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B5FE2-5AD1-8DD6-F2B4-87A815C8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09AEFF-CFB3-81D1-0DA3-2A59A7AFC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D21B5-A828-C947-61F1-830610610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F068F-C305-15C0-9E51-0EAFA5B8B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58CA-B841-40DC-987B-A42B60293B2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F122A-D522-059A-6366-8A95EA3E7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380B6-C413-7810-C02D-895A108E8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D760-32A1-411C-8548-404F90899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FB0C5-D6B4-90B6-54F9-6C819FC5B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ACA94-2065-CAD5-45DB-CA19E78B8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EB949-4AF3-862F-1703-FA611AA04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758CA-B841-40DC-987B-A42B60293B2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2C2D-A9DC-74E2-2492-9F6772104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27734-1ACF-FAD2-CDCA-FAB8C4963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0D760-32A1-411C-8548-404F90899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1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BBED75-366E-E607-3677-F702616E533A}"/>
              </a:ext>
            </a:extLst>
          </p:cNvPr>
          <p:cNvSpPr/>
          <p:nvPr/>
        </p:nvSpPr>
        <p:spPr>
          <a:xfrm>
            <a:off x="187570" y="0"/>
            <a:ext cx="410776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753B26-4B4E-2DCB-D352-3E364856E09E}"/>
              </a:ext>
            </a:extLst>
          </p:cNvPr>
          <p:cNvSpPr/>
          <p:nvPr/>
        </p:nvSpPr>
        <p:spPr>
          <a:xfrm>
            <a:off x="0" y="0"/>
            <a:ext cx="4107766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9707C-5D63-7F70-9F53-84C0E438FDA1}"/>
              </a:ext>
            </a:extLst>
          </p:cNvPr>
          <p:cNvSpPr/>
          <p:nvPr/>
        </p:nvSpPr>
        <p:spPr>
          <a:xfrm>
            <a:off x="655102" y="2763669"/>
            <a:ext cx="27975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শুভেচ্ছা</a:t>
            </a:r>
            <a:endParaRPr kumimoji="0" lang="en-US" sz="8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549AB-EE16-9390-21A9-FE27AB954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89" r="90000">
                        <a14:foregroundMark x1="34000" y1="41875" x2="75667" y2="41875"/>
                        <a14:foregroundMark x1="26778" y1="42750" x2="68444" y2="43000"/>
                        <a14:foregroundMark x1="44667" y1="45625" x2="44667" y2="45625"/>
                        <a14:foregroundMark x1="56444" y1="49625" x2="56444" y2="49625"/>
                        <a14:foregroundMark x1="24889" y1="61125" x2="24889" y2="61125"/>
                        <a14:foregroundMark x1="40778" y1="61125" x2="40778" y2="61125"/>
                        <a14:foregroundMark x1="25111" y1="61125" x2="40444" y2="61125"/>
                        <a14:foregroundMark x1="75667" y1="61125" x2="75667" y2="61125"/>
                        <a14:foregroundMark x1="75556" y1="61125" x2="41000" y2="61125"/>
                        <a14:foregroundMark x1="48333" y1="58125" x2="48333" y2="58125"/>
                        <a14:foregroundMark x1="33111" y1="62000" x2="33111" y2="62000"/>
                        <a14:foregroundMark x1="23556" y1="43000" x2="23556" y2="43000"/>
                        <a14:foregroundMark x1="27111" y1="42875" x2="27111" y2="42875"/>
                        <a14:foregroundMark x1="23778" y1="43000" x2="27000" y2="42875"/>
                        <a14:foregroundMark x1="31667" y1="44875" x2="31667" y2="44875"/>
                        <a14:foregroundMark x1="34222" y1="47375" x2="34222" y2="47375"/>
                        <a14:foregroundMark x1="18778" y1="51500" x2="18222" y2="50000"/>
                        <a14:foregroundMark x1="28222" y1="51625" x2="28222" y2="51625"/>
                        <a14:foregroundMark x1="41778" y1="43125" x2="41778" y2="43125"/>
                        <a14:foregroundMark x1="83111" y1="42875" x2="83333" y2="40500"/>
                        <a14:foregroundMark x1="72667" y1="44750" x2="74111" y2="44750"/>
                        <a14:foregroundMark x1="86111" y1="48375" x2="86667" y2="47250"/>
                        <a14:foregroundMark x1="77444" y1="43000" x2="79111" y2="43625"/>
                        <a14:foregroundMark x1="73889" y1="42750" x2="76889" y2="42875"/>
                        <a14:foregroundMark x1="77556" y1="42000" x2="78444" y2="42250"/>
                        <a14:foregroundMark x1="79556" y1="61000" x2="82111" y2="59250"/>
                        <a14:foregroundMark x1="62556" y1="62000" x2="75333" y2="62000"/>
                        <a14:foregroundMark x1="62000" y1="62000" x2="23000" y2="62000"/>
                        <a14:foregroundMark x1="34333" y1="59250" x2="34333" y2="59250"/>
                        <a14:foregroundMark x1="13444" y1="47625" x2="14333" y2="49000"/>
                        <a14:foregroundMark x1="16111" y1="63000" x2="13556" y2="63375"/>
                        <a14:backgroundMark x1="33333" y1="52125" x2="66111" y2="51750"/>
                        <a14:backgroundMark x1="79222" y1="45375" x2="81778" y2="47125"/>
                        <a14:backgroundMark x1="65333" y1="42500" x2="71333" y2="42375"/>
                        <a14:backgroundMark x1="23667" y1="42500" x2="65333" y2="42500"/>
                        <a14:backgroundMark x1="23111" y1="61500" x2="76667" y2="61500"/>
                        <a14:backgroundMark x1="74222" y1="43750" x2="75444" y2="43625"/>
                        <a14:backgroundMark x1="73444" y1="45875" x2="75444" y2="45750"/>
                        <a14:backgroundMark x1="72111" y1="42375" x2="78111" y2="42625"/>
                        <a14:backgroundMark x1="80333" y1="58000" x2="81000" y2="56000"/>
                        <a14:backgroundMark x1="21222" y1="45125" x2="21222" y2="45125"/>
                        <a14:backgroundMark x1="18889" y1="56375" x2="20222" y2="58500"/>
                        <a14:backgroundMark x1="18000" y1="48375" x2="19222" y2="50875"/>
                        <a14:backgroundMark x1="17222" y1="51500" x2="18667" y2="52750"/>
                        <a14:backgroundMark x1="81778" y1="49000" x2="81111" y2="50125"/>
                        <a14:backgroundMark x1="82111" y1="51875" x2="83333" y2="53000"/>
                        <a14:backgroundMark x1="86889" y1="49750" x2="85889" y2="50625"/>
                        <a14:backgroundMark x1="78444" y1="42000" x2="81222" y2="41875"/>
                        <a14:backgroundMark x1="79889" y1="43625" x2="81333" y2="44625"/>
                        <a14:backgroundMark x1="84444" y1="43875" x2="84111" y2="45750"/>
                        <a14:backgroundMark x1="77444" y1="61375" x2="77444" y2="61375"/>
                        <a14:backgroundMark x1="79222" y1="47875" x2="79778" y2="49125"/>
                        <a14:backgroundMark x1="83333" y1="47625" x2="84111" y2="49500"/>
                        <a14:backgroundMark x1="17889" y1="43125" x2="19333" y2="42000"/>
                        <a14:backgroundMark x1="82556" y1="57750" x2="82556" y2="57750"/>
                        <a14:backgroundMark x1="24444" y1="44125" x2="26000" y2="43250"/>
                        <a14:backgroundMark x1="18556" y1="44875" x2="18556" y2="44875"/>
                        <a14:backgroundMark x1="19556" y1="44125" x2="19556" y2="44125"/>
                        <a14:backgroundMark x1="14778" y1="47625" x2="15000" y2="48625"/>
                        <a14:backgroundMark x1="16667" y1="47625" x2="16667" y2="47625"/>
                        <a14:backgroundMark x1="25111" y1="45875" x2="25111" y2="45875"/>
                        <a14:backgroundMark x1="17333" y1="45000" x2="17333" y2="45000"/>
                        <a14:backgroundMark x1="17889" y1="58250" x2="17889" y2="58250"/>
                        <a14:backgroundMark x1="17222" y1="57375" x2="17222" y2="57375"/>
                        <a14:backgroundMark x1="16111" y1="55375" x2="16111" y2="55375"/>
                        <a14:backgroundMark x1="62667" y1="43125" x2="62667" y2="43125"/>
                        <a14:backgroundMark x1="62778" y1="43125" x2="66222" y2="43125"/>
                        <a14:backgroundMark x1="68444" y1="43125" x2="66667" y2="43125"/>
                        <a14:backgroundMark x1="37556" y1="43125" x2="37556" y2="43125"/>
                        <a14:backgroundMark x1="62000" y1="43250" x2="62000" y2="43250"/>
                        <a14:backgroundMark x1="62000" y1="43125" x2="37556" y2="43125"/>
                        <a14:backgroundMark x1="42667" y1="46125" x2="42667" y2="46125"/>
                        <a14:backgroundMark x1="56333" y1="49750" x2="56889" y2="50500"/>
                        <a14:backgroundMark x1="48222" y1="58375" x2="48889" y2="57750"/>
                        <a14:backgroundMark x1="83000" y1="45375" x2="83556" y2="45875"/>
                        <a14:backgroundMark x1="85222" y1="48000" x2="85222" y2="47000"/>
                        <a14:backgroundMark x1="83778" y1="55500" x2="84000" y2="55000"/>
                        <a14:backgroundMark x1="79333" y1="50375" x2="79556" y2="50750"/>
                        <a14:backgroundMark x1="14778" y1="65750" x2="15556" y2="62250"/>
                        <a14:backgroundMark x1="13889" y1="63750" x2="15111" y2="63000"/>
                        <a14:backgroundMark x1="40000" y1="57875" x2="40111" y2="57625"/>
                        <a14:backgroundMark x1="62333" y1="36500" x2="62333" y2="36500"/>
                        <a14:backgroundMark x1="58444" y1="36000" x2="54667" y2="35750"/>
                        <a14:backgroundMark x1="43333" y1="35000" x2="34778" y2="34375"/>
                        <a14:backgroundMark x1="16000" y1="38250" x2="31667" y2="37500"/>
                        <a14:backgroundMark x1="36111" y1="39125" x2="39222" y2="36250"/>
                        <a14:backgroundMark x1="40667" y1="38500" x2="47889" y2="33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9" t="38042" r="12392" b="36864"/>
          <a:stretch/>
        </p:blipFill>
        <p:spPr>
          <a:xfrm>
            <a:off x="0" y="2285403"/>
            <a:ext cx="4295336" cy="18017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710513-244F-D6B2-1D82-81EC99623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19" y="1179094"/>
            <a:ext cx="5165894" cy="64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5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BBED75-366E-E607-3677-F702616E533A}"/>
              </a:ext>
            </a:extLst>
          </p:cNvPr>
          <p:cNvSpPr/>
          <p:nvPr/>
        </p:nvSpPr>
        <p:spPr>
          <a:xfrm>
            <a:off x="187570" y="0"/>
            <a:ext cx="410776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753B26-4B4E-2DCB-D352-3E364856E09E}"/>
              </a:ext>
            </a:extLst>
          </p:cNvPr>
          <p:cNvSpPr/>
          <p:nvPr/>
        </p:nvSpPr>
        <p:spPr>
          <a:xfrm>
            <a:off x="0" y="0"/>
            <a:ext cx="4107766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9707C-5D63-7F70-9F53-84C0E438FDA1}"/>
              </a:ext>
            </a:extLst>
          </p:cNvPr>
          <p:cNvSpPr/>
          <p:nvPr/>
        </p:nvSpPr>
        <p:spPr>
          <a:xfrm>
            <a:off x="490795" y="2763669"/>
            <a:ext cx="31261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পরিচিতি</a:t>
            </a:r>
            <a:endParaRPr kumimoji="0" lang="en-US" sz="8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549AB-EE16-9390-21A9-FE27AB954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89" r="90000">
                        <a14:foregroundMark x1="34000" y1="41875" x2="75667" y2="41875"/>
                        <a14:foregroundMark x1="26778" y1="42750" x2="68444" y2="43000"/>
                        <a14:foregroundMark x1="44667" y1="45625" x2="44667" y2="45625"/>
                        <a14:foregroundMark x1="56444" y1="49625" x2="56444" y2="49625"/>
                        <a14:foregroundMark x1="24889" y1="61125" x2="24889" y2="61125"/>
                        <a14:foregroundMark x1="40778" y1="61125" x2="40778" y2="61125"/>
                        <a14:foregroundMark x1="25111" y1="61125" x2="40444" y2="61125"/>
                        <a14:foregroundMark x1="75667" y1="61125" x2="75667" y2="61125"/>
                        <a14:foregroundMark x1="75556" y1="61125" x2="41000" y2="61125"/>
                        <a14:foregroundMark x1="48333" y1="58125" x2="48333" y2="58125"/>
                        <a14:foregroundMark x1="33111" y1="62000" x2="33111" y2="62000"/>
                        <a14:foregroundMark x1="23556" y1="43000" x2="23556" y2="43000"/>
                        <a14:foregroundMark x1="27111" y1="42875" x2="27111" y2="42875"/>
                        <a14:foregroundMark x1="23778" y1="43000" x2="27000" y2="42875"/>
                        <a14:foregroundMark x1="31667" y1="44875" x2="31667" y2="44875"/>
                        <a14:foregroundMark x1="34222" y1="47375" x2="34222" y2="47375"/>
                        <a14:foregroundMark x1="18778" y1="51500" x2="18222" y2="50000"/>
                        <a14:foregroundMark x1="28222" y1="51625" x2="28222" y2="51625"/>
                        <a14:foregroundMark x1="41778" y1="43125" x2="41778" y2="43125"/>
                        <a14:foregroundMark x1="83111" y1="42875" x2="83333" y2="40500"/>
                        <a14:foregroundMark x1="72667" y1="44750" x2="74111" y2="44750"/>
                        <a14:foregroundMark x1="86111" y1="48375" x2="86667" y2="47250"/>
                        <a14:foregroundMark x1="77444" y1="43000" x2="79111" y2="43625"/>
                        <a14:foregroundMark x1="73889" y1="42750" x2="76889" y2="42875"/>
                        <a14:foregroundMark x1="77556" y1="42000" x2="78444" y2="42250"/>
                        <a14:foregroundMark x1="79556" y1="61000" x2="82111" y2="59250"/>
                        <a14:foregroundMark x1="62556" y1="62000" x2="75333" y2="62000"/>
                        <a14:foregroundMark x1="62000" y1="62000" x2="23000" y2="62000"/>
                        <a14:foregroundMark x1="34333" y1="59250" x2="34333" y2="59250"/>
                        <a14:foregroundMark x1="13444" y1="47625" x2="14333" y2="49000"/>
                        <a14:foregroundMark x1="16111" y1="63000" x2="13556" y2="63375"/>
                        <a14:backgroundMark x1="33333" y1="52125" x2="66111" y2="51750"/>
                        <a14:backgroundMark x1="79222" y1="45375" x2="81778" y2="47125"/>
                        <a14:backgroundMark x1="65333" y1="42500" x2="71333" y2="42375"/>
                        <a14:backgroundMark x1="23667" y1="42500" x2="65333" y2="42500"/>
                        <a14:backgroundMark x1="23111" y1="61500" x2="76667" y2="61500"/>
                        <a14:backgroundMark x1="74222" y1="43750" x2="75444" y2="43625"/>
                        <a14:backgroundMark x1="73444" y1="45875" x2="75444" y2="45750"/>
                        <a14:backgroundMark x1="72111" y1="42375" x2="78111" y2="42625"/>
                        <a14:backgroundMark x1="80333" y1="58000" x2="81000" y2="56000"/>
                        <a14:backgroundMark x1="21222" y1="45125" x2="21222" y2="45125"/>
                        <a14:backgroundMark x1="18889" y1="56375" x2="20222" y2="58500"/>
                        <a14:backgroundMark x1="18000" y1="48375" x2="19222" y2="50875"/>
                        <a14:backgroundMark x1="17222" y1="51500" x2="18667" y2="52750"/>
                        <a14:backgroundMark x1="81778" y1="49000" x2="81111" y2="50125"/>
                        <a14:backgroundMark x1="82111" y1="51875" x2="83333" y2="53000"/>
                        <a14:backgroundMark x1="86889" y1="49750" x2="85889" y2="50625"/>
                        <a14:backgroundMark x1="78444" y1="42000" x2="81222" y2="41875"/>
                        <a14:backgroundMark x1="79889" y1="43625" x2="81333" y2="44625"/>
                        <a14:backgroundMark x1="84444" y1="43875" x2="84111" y2="45750"/>
                        <a14:backgroundMark x1="77444" y1="61375" x2="77444" y2="61375"/>
                        <a14:backgroundMark x1="79222" y1="47875" x2="79778" y2="49125"/>
                        <a14:backgroundMark x1="83333" y1="47625" x2="84111" y2="49500"/>
                        <a14:backgroundMark x1="17889" y1="43125" x2="19333" y2="42000"/>
                        <a14:backgroundMark x1="82556" y1="57750" x2="82556" y2="57750"/>
                        <a14:backgroundMark x1="24444" y1="44125" x2="26000" y2="43250"/>
                        <a14:backgroundMark x1="18556" y1="44875" x2="18556" y2="44875"/>
                        <a14:backgroundMark x1="19556" y1="44125" x2="19556" y2="44125"/>
                        <a14:backgroundMark x1="14778" y1="47625" x2="15000" y2="48625"/>
                        <a14:backgroundMark x1="16667" y1="47625" x2="16667" y2="47625"/>
                        <a14:backgroundMark x1="25111" y1="45875" x2="25111" y2="45875"/>
                        <a14:backgroundMark x1="17333" y1="45000" x2="17333" y2="45000"/>
                        <a14:backgroundMark x1="17889" y1="58250" x2="17889" y2="58250"/>
                        <a14:backgroundMark x1="17222" y1="57375" x2="17222" y2="57375"/>
                        <a14:backgroundMark x1="16111" y1="55375" x2="16111" y2="55375"/>
                        <a14:backgroundMark x1="62667" y1="43125" x2="62667" y2="43125"/>
                        <a14:backgroundMark x1="62778" y1="43125" x2="66222" y2="43125"/>
                        <a14:backgroundMark x1="68444" y1="43125" x2="66667" y2="43125"/>
                        <a14:backgroundMark x1="37556" y1="43125" x2="37556" y2="43125"/>
                        <a14:backgroundMark x1="62000" y1="43250" x2="62000" y2="43250"/>
                        <a14:backgroundMark x1="62000" y1="43125" x2="37556" y2="43125"/>
                        <a14:backgroundMark x1="42667" y1="46125" x2="42667" y2="46125"/>
                        <a14:backgroundMark x1="56333" y1="49750" x2="56889" y2="50500"/>
                        <a14:backgroundMark x1="48222" y1="58375" x2="48889" y2="57750"/>
                        <a14:backgroundMark x1="83000" y1="45375" x2="83556" y2="45875"/>
                        <a14:backgroundMark x1="85222" y1="48000" x2="85222" y2="47000"/>
                        <a14:backgroundMark x1="83778" y1="55500" x2="84000" y2="55000"/>
                        <a14:backgroundMark x1="79333" y1="50375" x2="79556" y2="50750"/>
                        <a14:backgroundMark x1="14778" y1="65750" x2="15556" y2="62250"/>
                        <a14:backgroundMark x1="13889" y1="63750" x2="15111" y2="63000"/>
                        <a14:backgroundMark x1="40000" y1="57875" x2="40111" y2="57625"/>
                        <a14:backgroundMark x1="62333" y1="36500" x2="62333" y2="36500"/>
                        <a14:backgroundMark x1="58444" y1="36000" x2="54667" y2="35750"/>
                        <a14:backgroundMark x1="43333" y1="35000" x2="34778" y2="34375"/>
                        <a14:backgroundMark x1="16000" y1="38250" x2="31667" y2="37500"/>
                        <a14:backgroundMark x1="36111" y1="39125" x2="39222" y2="36250"/>
                        <a14:backgroundMark x1="40667" y1="38500" x2="47889" y2="33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9" t="38042" r="12392" b="36864"/>
          <a:stretch/>
        </p:blipFill>
        <p:spPr>
          <a:xfrm>
            <a:off x="0" y="2285403"/>
            <a:ext cx="4295336" cy="18017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2D56B5-2DE5-0A94-D8EB-3F51E47CF22A}"/>
              </a:ext>
            </a:extLst>
          </p:cNvPr>
          <p:cNvSpPr/>
          <p:nvPr/>
        </p:nvSpPr>
        <p:spPr>
          <a:xfrm>
            <a:off x="4482906" y="3515852"/>
            <a:ext cx="7282129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প্রণব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সরকার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সহকারী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শিক্ষক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আদমখাঁরকান্দি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সরকারি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প্রাথমিক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বিদ্যালয়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কুলিয়ারচর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কিশোরগঞ্জ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5C6614-575B-627E-B7EA-459DA5D16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98" y="1197605"/>
            <a:ext cx="2144544" cy="21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83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BBED75-366E-E607-3677-F702616E533A}"/>
              </a:ext>
            </a:extLst>
          </p:cNvPr>
          <p:cNvSpPr/>
          <p:nvPr/>
        </p:nvSpPr>
        <p:spPr>
          <a:xfrm>
            <a:off x="187570" y="0"/>
            <a:ext cx="410776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753B26-4B4E-2DCB-D352-3E364856E09E}"/>
              </a:ext>
            </a:extLst>
          </p:cNvPr>
          <p:cNvSpPr/>
          <p:nvPr/>
        </p:nvSpPr>
        <p:spPr>
          <a:xfrm>
            <a:off x="0" y="0"/>
            <a:ext cx="4107766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9707C-5D63-7F70-9F53-84C0E438FDA1}"/>
              </a:ext>
            </a:extLst>
          </p:cNvPr>
          <p:cNvSpPr/>
          <p:nvPr/>
        </p:nvSpPr>
        <p:spPr>
          <a:xfrm>
            <a:off x="574954" y="2763669"/>
            <a:ext cx="29578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পাঠ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পরিচিতি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549AB-EE16-9390-21A9-FE27AB954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89" r="90000">
                        <a14:foregroundMark x1="34000" y1="41875" x2="75667" y2="41875"/>
                        <a14:foregroundMark x1="26778" y1="42750" x2="68444" y2="43000"/>
                        <a14:foregroundMark x1="44667" y1="45625" x2="44667" y2="45625"/>
                        <a14:foregroundMark x1="56444" y1="49625" x2="56444" y2="49625"/>
                        <a14:foregroundMark x1="24889" y1="61125" x2="24889" y2="61125"/>
                        <a14:foregroundMark x1="40778" y1="61125" x2="40778" y2="61125"/>
                        <a14:foregroundMark x1="25111" y1="61125" x2="40444" y2="61125"/>
                        <a14:foregroundMark x1="75667" y1="61125" x2="75667" y2="61125"/>
                        <a14:foregroundMark x1="75556" y1="61125" x2="41000" y2="61125"/>
                        <a14:foregroundMark x1="48333" y1="58125" x2="48333" y2="58125"/>
                        <a14:foregroundMark x1="33111" y1="62000" x2="33111" y2="62000"/>
                        <a14:foregroundMark x1="23556" y1="43000" x2="23556" y2="43000"/>
                        <a14:foregroundMark x1="27111" y1="42875" x2="27111" y2="42875"/>
                        <a14:foregroundMark x1="23778" y1="43000" x2="27000" y2="42875"/>
                        <a14:foregroundMark x1="31667" y1="44875" x2="31667" y2="44875"/>
                        <a14:foregroundMark x1="34222" y1="47375" x2="34222" y2="47375"/>
                        <a14:foregroundMark x1="18778" y1="51500" x2="18222" y2="50000"/>
                        <a14:foregroundMark x1="28222" y1="51625" x2="28222" y2="51625"/>
                        <a14:foregroundMark x1="41778" y1="43125" x2="41778" y2="43125"/>
                        <a14:foregroundMark x1="83111" y1="42875" x2="83333" y2="40500"/>
                        <a14:foregroundMark x1="72667" y1="44750" x2="74111" y2="44750"/>
                        <a14:foregroundMark x1="86111" y1="48375" x2="86667" y2="47250"/>
                        <a14:foregroundMark x1="77444" y1="43000" x2="79111" y2="43625"/>
                        <a14:foregroundMark x1="73889" y1="42750" x2="76889" y2="42875"/>
                        <a14:foregroundMark x1="77556" y1="42000" x2="78444" y2="42250"/>
                        <a14:foregroundMark x1="79556" y1="61000" x2="82111" y2="59250"/>
                        <a14:foregroundMark x1="62556" y1="62000" x2="75333" y2="62000"/>
                        <a14:foregroundMark x1="62000" y1="62000" x2="23000" y2="62000"/>
                        <a14:foregroundMark x1="34333" y1="59250" x2="34333" y2="59250"/>
                        <a14:foregroundMark x1="13444" y1="47625" x2="14333" y2="49000"/>
                        <a14:foregroundMark x1="16111" y1="63000" x2="13556" y2="63375"/>
                        <a14:backgroundMark x1="33333" y1="52125" x2="66111" y2="51750"/>
                        <a14:backgroundMark x1="79222" y1="45375" x2="81778" y2="47125"/>
                        <a14:backgroundMark x1="65333" y1="42500" x2="71333" y2="42375"/>
                        <a14:backgroundMark x1="23667" y1="42500" x2="65333" y2="42500"/>
                        <a14:backgroundMark x1="23111" y1="61500" x2="76667" y2="61500"/>
                        <a14:backgroundMark x1="74222" y1="43750" x2="75444" y2="43625"/>
                        <a14:backgroundMark x1="73444" y1="45875" x2="75444" y2="45750"/>
                        <a14:backgroundMark x1="72111" y1="42375" x2="78111" y2="42625"/>
                        <a14:backgroundMark x1="80333" y1="58000" x2="81000" y2="56000"/>
                        <a14:backgroundMark x1="21222" y1="45125" x2="21222" y2="45125"/>
                        <a14:backgroundMark x1="18889" y1="56375" x2="20222" y2="58500"/>
                        <a14:backgroundMark x1="18000" y1="48375" x2="19222" y2="50875"/>
                        <a14:backgroundMark x1="17222" y1="51500" x2="18667" y2="52750"/>
                        <a14:backgroundMark x1="81778" y1="49000" x2="81111" y2="50125"/>
                        <a14:backgroundMark x1="82111" y1="51875" x2="83333" y2="53000"/>
                        <a14:backgroundMark x1="86889" y1="49750" x2="85889" y2="50625"/>
                        <a14:backgroundMark x1="78444" y1="42000" x2="81222" y2="41875"/>
                        <a14:backgroundMark x1="79889" y1="43625" x2="81333" y2="44625"/>
                        <a14:backgroundMark x1="84444" y1="43875" x2="84111" y2="45750"/>
                        <a14:backgroundMark x1="77444" y1="61375" x2="77444" y2="61375"/>
                        <a14:backgroundMark x1="79222" y1="47875" x2="79778" y2="49125"/>
                        <a14:backgroundMark x1="83333" y1="47625" x2="84111" y2="49500"/>
                        <a14:backgroundMark x1="17889" y1="43125" x2="19333" y2="42000"/>
                        <a14:backgroundMark x1="82556" y1="57750" x2="82556" y2="57750"/>
                        <a14:backgroundMark x1="24444" y1="44125" x2="26000" y2="43250"/>
                        <a14:backgroundMark x1="18556" y1="44875" x2="18556" y2="44875"/>
                        <a14:backgroundMark x1="19556" y1="44125" x2="19556" y2="44125"/>
                        <a14:backgroundMark x1="14778" y1="47625" x2="15000" y2="48625"/>
                        <a14:backgroundMark x1="16667" y1="47625" x2="16667" y2="47625"/>
                        <a14:backgroundMark x1="25111" y1="45875" x2="25111" y2="45875"/>
                        <a14:backgroundMark x1="17333" y1="45000" x2="17333" y2="45000"/>
                        <a14:backgroundMark x1="17889" y1="58250" x2="17889" y2="58250"/>
                        <a14:backgroundMark x1="17222" y1="57375" x2="17222" y2="57375"/>
                        <a14:backgroundMark x1="16111" y1="55375" x2="16111" y2="55375"/>
                        <a14:backgroundMark x1="62667" y1="43125" x2="62667" y2="43125"/>
                        <a14:backgroundMark x1="62778" y1="43125" x2="66222" y2="43125"/>
                        <a14:backgroundMark x1="68444" y1="43125" x2="66667" y2="43125"/>
                        <a14:backgroundMark x1="37556" y1="43125" x2="37556" y2="43125"/>
                        <a14:backgroundMark x1="62000" y1="43250" x2="62000" y2="43250"/>
                        <a14:backgroundMark x1="62000" y1="43125" x2="37556" y2="43125"/>
                        <a14:backgroundMark x1="42667" y1="46125" x2="42667" y2="46125"/>
                        <a14:backgroundMark x1="56333" y1="49750" x2="56889" y2="50500"/>
                        <a14:backgroundMark x1="48222" y1="58375" x2="48889" y2="57750"/>
                        <a14:backgroundMark x1="83000" y1="45375" x2="83556" y2="45875"/>
                        <a14:backgroundMark x1="85222" y1="48000" x2="85222" y2="47000"/>
                        <a14:backgroundMark x1="83778" y1="55500" x2="84000" y2="55000"/>
                        <a14:backgroundMark x1="79333" y1="50375" x2="79556" y2="50750"/>
                        <a14:backgroundMark x1="14778" y1="65750" x2="15556" y2="62250"/>
                        <a14:backgroundMark x1="13889" y1="63750" x2="15111" y2="63000"/>
                        <a14:backgroundMark x1="40000" y1="57875" x2="40111" y2="57625"/>
                        <a14:backgroundMark x1="62333" y1="36500" x2="62333" y2="36500"/>
                        <a14:backgroundMark x1="58444" y1="36000" x2="54667" y2="35750"/>
                        <a14:backgroundMark x1="43333" y1="35000" x2="34778" y2="34375"/>
                        <a14:backgroundMark x1="16000" y1="38250" x2="31667" y2="37500"/>
                        <a14:backgroundMark x1="36111" y1="39125" x2="39222" y2="36250"/>
                        <a14:backgroundMark x1="40667" y1="38500" x2="47889" y2="33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9" t="38042" r="12392" b="36864"/>
          <a:stretch/>
        </p:blipFill>
        <p:spPr>
          <a:xfrm>
            <a:off x="0" y="2121663"/>
            <a:ext cx="4295336" cy="18017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2D56B5-2DE5-0A94-D8EB-3F51E47CF22A}"/>
              </a:ext>
            </a:extLst>
          </p:cNvPr>
          <p:cNvSpPr/>
          <p:nvPr/>
        </p:nvSpPr>
        <p:spPr>
          <a:xfrm>
            <a:off x="6424001" y="4847347"/>
            <a:ext cx="36023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শ্রেণিঃ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প্রথম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বিষয়ঃ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বাংলা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B35144-CC1D-137A-7154-C78411B71D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442" y="558682"/>
            <a:ext cx="3303431" cy="428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1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BBED75-366E-E607-3677-F702616E533A}"/>
              </a:ext>
            </a:extLst>
          </p:cNvPr>
          <p:cNvSpPr/>
          <p:nvPr/>
        </p:nvSpPr>
        <p:spPr>
          <a:xfrm>
            <a:off x="-64655" y="0"/>
            <a:ext cx="55653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753B26-4B4E-2DCB-D352-3E364856E09E}"/>
              </a:ext>
            </a:extLst>
          </p:cNvPr>
          <p:cNvSpPr/>
          <p:nvPr/>
        </p:nvSpPr>
        <p:spPr>
          <a:xfrm>
            <a:off x="11614483" y="0"/>
            <a:ext cx="556539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9707C-5D63-7F70-9F53-84C0E438FDA1}"/>
              </a:ext>
            </a:extLst>
          </p:cNvPr>
          <p:cNvSpPr/>
          <p:nvPr/>
        </p:nvSpPr>
        <p:spPr>
          <a:xfrm>
            <a:off x="3853859" y="646112"/>
            <a:ext cx="48061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এসো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কিছু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ছবি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দেখি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549AB-EE16-9390-21A9-FE27AB954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89" r="90000">
                        <a14:foregroundMark x1="34000" y1="41875" x2="75667" y2="41875"/>
                        <a14:foregroundMark x1="26778" y1="42750" x2="68444" y2="43000"/>
                        <a14:foregroundMark x1="44667" y1="45625" x2="44667" y2="45625"/>
                        <a14:foregroundMark x1="56444" y1="49625" x2="56444" y2="49625"/>
                        <a14:foregroundMark x1="24889" y1="61125" x2="24889" y2="61125"/>
                        <a14:foregroundMark x1="40778" y1="61125" x2="40778" y2="61125"/>
                        <a14:foregroundMark x1="25111" y1="61125" x2="40444" y2="61125"/>
                        <a14:foregroundMark x1="75667" y1="61125" x2="75667" y2="61125"/>
                        <a14:foregroundMark x1="75556" y1="61125" x2="41000" y2="61125"/>
                        <a14:foregroundMark x1="48333" y1="58125" x2="48333" y2="58125"/>
                        <a14:foregroundMark x1="33111" y1="62000" x2="33111" y2="62000"/>
                        <a14:foregroundMark x1="23556" y1="43000" x2="23556" y2="43000"/>
                        <a14:foregroundMark x1="27111" y1="42875" x2="27111" y2="42875"/>
                        <a14:foregroundMark x1="23778" y1="43000" x2="27000" y2="42875"/>
                        <a14:foregroundMark x1="31667" y1="44875" x2="31667" y2="44875"/>
                        <a14:foregroundMark x1="34222" y1="47375" x2="34222" y2="47375"/>
                        <a14:foregroundMark x1="18778" y1="51500" x2="18222" y2="50000"/>
                        <a14:foregroundMark x1="28222" y1="51625" x2="28222" y2="51625"/>
                        <a14:foregroundMark x1="41778" y1="43125" x2="41778" y2="43125"/>
                        <a14:foregroundMark x1="83111" y1="42875" x2="83333" y2="40500"/>
                        <a14:foregroundMark x1="72667" y1="44750" x2="74111" y2="44750"/>
                        <a14:foregroundMark x1="86111" y1="48375" x2="86667" y2="47250"/>
                        <a14:foregroundMark x1="77444" y1="43000" x2="79111" y2="43625"/>
                        <a14:foregroundMark x1="73889" y1="42750" x2="76889" y2="42875"/>
                        <a14:foregroundMark x1="77556" y1="42000" x2="78444" y2="42250"/>
                        <a14:foregroundMark x1="79556" y1="61000" x2="82111" y2="59250"/>
                        <a14:foregroundMark x1="62556" y1="62000" x2="75333" y2="62000"/>
                        <a14:foregroundMark x1="62000" y1="62000" x2="23000" y2="62000"/>
                        <a14:foregroundMark x1="34333" y1="59250" x2="34333" y2="59250"/>
                        <a14:foregroundMark x1="13444" y1="47625" x2="14333" y2="49000"/>
                        <a14:foregroundMark x1="16111" y1="63000" x2="13556" y2="63375"/>
                        <a14:backgroundMark x1="33333" y1="52125" x2="66111" y2="51750"/>
                        <a14:backgroundMark x1="79222" y1="45375" x2="81778" y2="47125"/>
                        <a14:backgroundMark x1="65333" y1="42500" x2="71333" y2="42375"/>
                        <a14:backgroundMark x1="23667" y1="42500" x2="65333" y2="42500"/>
                        <a14:backgroundMark x1="23111" y1="61500" x2="76667" y2="61500"/>
                        <a14:backgroundMark x1="74222" y1="43750" x2="75444" y2="43625"/>
                        <a14:backgroundMark x1="73444" y1="45875" x2="75444" y2="45750"/>
                        <a14:backgroundMark x1="72111" y1="42375" x2="78111" y2="42625"/>
                        <a14:backgroundMark x1="80333" y1="58000" x2="81000" y2="56000"/>
                        <a14:backgroundMark x1="21222" y1="45125" x2="21222" y2="45125"/>
                        <a14:backgroundMark x1="18889" y1="56375" x2="20222" y2="58500"/>
                        <a14:backgroundMark x1="18000" y1="48375" x2="19222" y2="50875"/>
                        <a14:backgroundMark x1="17222" y1="51500" x2="18667" y2="52750"/>
                        <a14:backgroundMark x1="81778" y1="49000" x2="81111" y2="50125"/>
                        <a14:backgroundMark x1="82111" y1="51875" x2="83333" y2="53000"/>
                        <a14:backgroundMark x1="86889" y1="49750" x2="85889" y2="50625"/>
                        <a14:backgroundMark x1="78444" y1="42000" x2="81222" y2="41875"/>
                        <a14:backgroundMark x1="79889" y1="43625" x2="81333" y2="44625"/>
                        <a14:backgroundMark x1="84444" y1="43875" x2="84111" y2="45750"/>
                        <a14:backgroundMark x1="77444" y1="61375" x2="77444" y2="61375"/>
                        <a14:backgroundMark x1="79222" y1="47875" x2="79778" y2="49125"/>
                        <a14:backgroundMark x1="83333" y1="47625" x2="84111" y2="49500"/>
                        <a14:backgroundMark x1="17889" y1="43125" x2="19333" y2="42000"/>
                        <a14:backgroundMark x1="82556" y1="57750" x2="82556" y2="57750"/>
                        <a14:backgroundMark x1="24444" y1="44125" x2="26000" y2="43250"/>
                        <a14:backgroundMark x1="18556" y1="44875" x2="18556" y2="44875"/>
                        <a14:backgroundMark x1="19556" y1="44125" x2="19556" y2="44125"/>
                        <a14:backgroundMark x1="14778" y1="47625" x2="15000" y2="48625"/>
                        <a14:backgroundMark x1="16667" y1="47625" x2="16667" y2="47625"/>
                        <a14:backgroundMark x1="25111" y1="45875" x2="25111" y2="45875"/>
                        <a14:backgroundMark x1="17333" y1="45000" x2="17333" y2="45000"/>
                        <a14:backgroundMark x1="17889" y1="58250" x2="17889" y2="58250"/>
                        <a14:backgroundMark x1="17222" y1="57375" x2="17222" y2="57375"/>
                        <a14:backgroundMark x1="16111" y1="55375" x2="16111" y2="55375"/>
                        <a14:backgroundMark x1="62667" y1="43125" x2="62667" y2="43125"/>
                        <a14:backgroundMark x1="62778" y1="43125" x2="66222" y2="43125"/>
                        <a14:backgroundMark x1="68444" y1="43125" x2="66667" y2="43125"/>
                        <a14:backgroundMark x1="37556" y1="43125" x2="37556" y2="43125"/>
                        <a14:backgroundMark x1="62000" y1="43250" x2="62000" y2="43250"/>
                        <a14:backgroundMark x1="62000" y1="43125" x2="37556" y2="43125"/>
                        <a14:backgroundMark x1="42667" y1="46125" x2="42667" y2="46125"/>
                        <a14:backgroundMark x1="56333" y1="49750" x2="56889" y2="50500"/>
                        <a14:backgroundMark x1="48222" y1="58375" x2="48889" y2="57750"/>
                        <a14:backgroundMark x1="83000" y1="45375" x2="83556" y2="45875"/>
                        <a14:backgroundMark x1="85222" y1="48000" x2="85222" y2="47000"/>
                        <a14:backgroundMark x1="83778" y1="55500" x2="84000" y2="55000"/>
                        <a14:backgroundMark x1="79333" y1="50375" x2="79556" y2="50750"/>
                        <a14:backgroundMark x1="14778" y1="65750" x2="15556" y2="62250"/>
                        <a14:backgroundMark x1="13889" y1="63750" x2="15111" y2="63000"/>
                        <a14:backgroundMark x1="40000" y1="57875" x2="40111" y2="57625"/>
                        <a14:backgroundMark x1="62333" y1="36500" x2="62333" y2="36500"/>
                        <a14:backgroundMark x1="58444" y1="36000" x2="54667" y2="35750"/>
                        <a14:backgroundMark x1="43333" y1="35000" x2="34778" y2="34375"/>
                        <a14:backgroundMark x1="16000" y1="38250" x2="31667" y2="37500"/>
                        <a14:backgroundMark x1="36111" y1="39125" x2="39222" y2="36250"/>
                        <a14:backgroundMark x1="40667" y1="38500" x2="47889" y2="33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9" t="38042" r="12392" b="36864"/>
          <a:stretch/>
        </p:blipFill>
        <p:spPr>
          <a:xfrm>
            <a:off x="3104647" y="-11587"/>
            <a:ext cx="6304548" cy="1801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E2C68A-5CC6-9F72-B244-2CEFEB1B0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98" y="1381458"/>
            <a:ext cx="5666278" cy="472473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918B221-E7D4-8A44-40D7-71D477405FE0}"/>
              </a:ext>
            </a:extLst>
          </p:cNvPr>
          <p:cNvSpPr/>
          <p:nvPr/>
        </p:nvSpPr>
        <p:spPr>
          <a:xfrm>
            <a:off x="5258396" y="2695074"/>
            <a:ext cx="1655751" cy="320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342FEA-EF2D-8597-A6B7-F226BA6912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392">
                        <a14:foregroundMark x1="51125" y1="9519" x2="50589" y2="28663"/>
                        <a14:backgroundMark x1="38692" y1="42781" x2="61844" y2="51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874" y="2355791"/>
            <a:ext cx="825602" cy="8273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2D56B5-2DE5-0A94-D8EB-3F51E47CF22A}"/>
              </a:ext>
            </a:extLst>
          </p:cNvPr>
          <p:cNvSpPr/>
          <p:nvPr/>
        </p:nvSpPr>
        <p:spPr>
          <a:xfrm>
            <a:off x="6249473" y="2420635"/>
            <a:ext cx="9830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সূর্য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6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BBED75-366E-E607-3677-F702616E533A}"/>
              </a:ext>
            </a:extLst>
          </p:cNvPr>
          <p:cNvSpPr/>
          <p:nvPr/>
        </p:nvSpPr>
        <p:spPr>
          <a:xfrm>
            <a:off x="-64655" y="0"/>
            <a:ext cx="55653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753B26-4B4E-2DCB-D352-3E364856E09E}"/>
              </a:ext>
            </a:extLst>
          </p:cNvPr>
          <p:cNvSpPr/>
          <p:nvPr/>
        </p:nvSpPr>
        <p:spPr>
          <a:xfrm>
            <a:off x="11614483" y="0"/>
            <a:ext cx="556539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9707C-5D63-7F70-9F53-84C0E438FDA1}"/>
              </a:ext>
            </a:extLst>
          </p:cNvPr>
          <p:cNvSpPr/>
          <p:nvPr/>
        </p:nvSpPr>
        <p:spPr>
          <a:xfrm>
            <a:off x="4705859" y="646112"/>
            <a:ext cx="31021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আজকের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পাঠ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549AB-EE16-9390-21A9-FE27AB954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89" r="90000">
                        <a14:foregroundMark x1="34000" y1="41875" x2="75667" y2="41875"/>
                        <a14:foregroundMark x1="26778" y1="42750" x2="68444" y2="43000"/>
                        <a14:foregroundMark x1="44667" y1="45625" x2="44667" y2="45625"/>
                        <a14:foregroundMark x1="56444" y1="49625" x2="56444" y2="49625"/>
                        <a14:foregroundMark x1="24889" y1="61125" x2="24889" y2="61125"/>
                        <a14:foregroundMark x1="40778" y1="61125" x2="40778" y2="61125"/>
                        <a14:foregroundMark x1="25111" y1="61125" x2="40444" y2="61125"/>
                        <a14:foregroundMark x1="75667" y1="61125" x2="75667" y2="61125"/>
                        <a14:foregroundMark x1="75556" y1="61125" x2="41000" y2="61125"/>
                        <a14:foregroundMark x1="48333" y1="58125" x2="48333" y2="58125"/>
                        <a14:foregroundMark x1="33111" y1="62000" x2="33111" y2="62000"/>
                        <a14:foregroundMark x1="23556" y1="43000" x2="23556" y2="43000"/>
                        <a14:foregroundMark x1="27111" y1="42875" x2="27111" y2="42875"/>
                        <a14:foregroundMark x1="23778" y1="43000" x2="27000" y2="42875"/>
                        <a14:foregroundMark x1="31667" y1="44875" x2="31667" y2="44875"/>
                        <a14:foregroundMark x1="34222" y1="47375" x2="34222" y2="47375"/>
                        <a14:foregroundMark x1="18778" y1="51500" x2="18222" y2="50000"/>
                        <a14:foregroundMark x1="28222" y1="51625" x2="28222" y2="51625"/>
                        <a14:foregroundMark x1="41778" y1="43125" x2="41778" y2="43125"/>
                        <a14:foregroundMark x1="83111" y1="42875" x2="83333" y2="40500"/>
                        <a14:foregroundMark x1="72667" y1="44750" x2="74111" y2="44750"/>
                        <a14:foregroundMark x1="86111" y1="48375" x2="86667" y2="47250"/>
                        <a14:foregroundMark x1="77444" y1="43000" x2="79111" y2="43625"/>
                        <a14:foregroundMark x1="73889" y1="42750" x2="76889" y2="42875"/>
                        <a14:foregroundMark x1="77556" y1="42000" x2="78444" y2="42250"/>
                        <a14:foregroundMark x1="79556" y1="61000" x2="82111" y2="59250"/>
                        <a14:foregroundMark x1="62556" y1="62000" x2="75333" y2="62000"/>
                        <a14:foregroundMark x1="62000" y1="62000" x2="23000" y2="62000"/>
                        <a14:foregroundMark x1="34333" y1="59250" x2="34333" y2="59250"/>
                        <a14:foregroundMark x1="13444" y1="47625" x2="14333" y2="49000"/>
                        <a14:foregroundMark x1="16111" y1="63000" x2="13556" y2="63375"/>
                        <a14:backgroundMark x1="33333" y1="52125" x2="66111" y2="51750"/>
                        <a14:backgroundMark x1="79222" y1="45375" x2="81778" y2="47125"/>
                        <a14:backgroundMark x1="65333" y1="42500" x2="71333" y2="42375"/>
                        <a14:backgroundMark x1="23667" y1="42500" x2="65333" y2="42500"/>
                        <a14:backgroundMark x1="23111" y1="61500" x2="76667" y2="61500"/>
                        <a14:backgroundMark x1="74222" y1="43750" x2="75444" y2="43625"/>
                        <a14:backgroundMark x1="73444" y1="45875" x2="75444" y2="45750"/>
                        <a14:backgroundMark x1="72111" y1="42375" x2="78111" y2="42625"/>
                        <a14:backgroundMark x1="80333" y1="58000" x2="81000" y2="56000"/>
                        <a14:backgroundMark x1="21222" y1="45125" x2="21222" y2="45125"/>
                        <a14:backgroundMark x1="18889" y1="56375" x2="20222" y2="58500"/>
                        <a14:backgroundMark x1="18000" y1="48375" x2="19222" y2="50875"/>
                        <a14:backgroundMark x1="17222" y1="51500" x2="18667" y2="52750"/>
                        <a14:backgroundMark x1="81778" y1="49000" x2="81111" y2="50125"/>
                        <a14:backgroundMark x1="82111" y1="51875" x2="83333" y2="53000"/>
                        <a14:backgroundMark x1="86889" y1="49750" x2="85889" y2="50625"/>
                        <a14:backgroundMark x1="78444" y1="42000" x2="81222" y2="41875"/>
                        <a14:backgroundMark x1="79889" y1="43625" x2="81333" y2="44625"/>
                        <a14:backgroundMark x1="84444" y1="43875" x2="84111" y2="45750"/>
                        <a14:backgroundMark x1="77444" y1="61375" x2="77444" y2="61375"/>
                        <a14:backgroundMark x1="79222" y1="47875" x2="79778" y2="49125"/>
                        <a14:backgroundMark x1="83333" y1="47625" x2="84111" y2="49500"/>
                        <a14:backgroundMark x1="17889" y1="43125" x2="19333" y2="42000"/>
                        <a14:backgroundMark x1="82556" y1="57750" x2="82556" y2="57750"/>
                        <a14:backgroundMark x1="24444" y1="44125" x2="26000" y2="43250"/>
                        <a14:backgroundMark x1="18556" y1="44875" x2="18556" y2="44875"/>
                        <a14:backgroundMark x1="19556" y1="44125" x2="19556" y2="44125"/>
                        <a14:backgroundMark x1="14778" y1="47625" x2="15000" y2="48625"/>
                        <a14:backgroundMark x1="16667" y1="47625" x2="16667" y2="47625"/>
                        <a14:backgroundMark x1="25111" y1="45875" x2="25111" y2="45875"/>
                        <a14:backgroundMark x1="17333" y1="45000" x2="17333" y2="45000"/>
                        <a14:backgroundMark x1="17889" y1="58250" x2="17889" y2="58250"/>
                        <a14:backgroundMark x1="17222" y1="57375" x2="17222" y2="57375"/>
                        <a14:backgroundMark x1="16111" y1="55375" x2="16111" y2="55375"/>
                        <a14:backgroundMark x1="62667" y1="43125" x2="62667" y2="43125"/>
                        <a14:backgroundMark x1="62778" y1="43125" x2="66222" y2="43125"/>
                        <a14:backgroundMark x1="68444" y1="43125" x2="66667" y2="43125"/>
                        <a14:backgroundMark x1="37556" y1="43125" x2="37556" y2="43125"/>
                        <a14:backgroundMark x1="62000" y1="43250" x2="62000" y2="43250"/>
                        <a14:backgroundMark x1="62000" y1="43125" x2="37556" y2="43125"/>
                        <a14:backgroundMark x1="42667" y1="46125" x2="42667" y2="46125"/>
                        <a14:backgroundMark x1="56333" y1="49750" x2="56889" y2="50500"/>
                        <a14:backgroundMark x1="48222" y1="58375" x2="48889" y2="57750"/>
                        <a14:backgroundMark x1="83000" y1="45375" x2="83556" y2="45875"/>
                        <a14:backgroundMark x1="85222" y1="48000" x2="85222" y2="47000"/>
                        <a14:backgroundMark x1="83778" y1="55500" x2="84000" y2="55000"/>
                        <a14:backgroundMark x1="79333" y1="50375" x2="79556" y2="50750"/>
                        <a14:backgroundMark x1="14778" y1="65750" x2="15556" y2="62250"/>
                        <a14:backgroundMark x1="13889" y1="63750" x2="15111" y2="63000"/>
                        <a14:backgroundMark x1="40000" y1="57875" x2="40111" y2="57625"/>
                        <a14:backgroundMark x1="62333" y1="36500" x2="62333" y2="36500"/>
                        <a14:backgroundMark x1="58444" y1="36000" x2="54667" y2="35750"/>
                        <a14:backgroundMark x1="43333" y1="35000" x2="34778" y2="34375"/>
                        <a14:backgroundMark x1="16000" y1="38250" x2="31667" y2="37500"/>
                        <a14:backgroundMark x1="36111" y1="39125" x2="39222" y2="36250"/>
                        <a14:backgroundMark x1="40667" y1="38500" x2="47889" y2="33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9" t="38042" r="12392" b="36864"/>
          <a:stretch/>
        </p:blipFill>
        <p:spPr>
          <a:xfrm>
            <a:off x="4355800" y="0"/>
            <a:ext cx="3927782" cy="18017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2D56B5-2DE5-0A94-D8EB-3F51E47CF22A}"/>
              </a:ext>
            </a:extLst>
          </p:cNvPr>
          <p:cNvSpPr/>
          <p:nvPr/>
        </p:nvSpPr>
        <p:spPr>
          <a:xfrm>
            <a:off x="4279053" y="3013501"/>
            <a:ext cx="36023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পাঠঃ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৭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D2FF2B-CB15-2468-87DF-E317BE41B827}"/>
              </a:ext>
            </a:extLst>
          </p:cNvPr>
          <p:cNvSpPr/>
          <p:nvPr/>
        </p:nvSpPr>
        <p:spPr>
          <a:xfrm>
            <a:off x="4148252" y="4425696"/>
            <a:ext cx="36023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শুনি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ও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বলি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4AFE9D-E617-7F4D-7EAD-A9D70CE18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957" y="5200650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9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BBED75-366E-E607-3677-F702616E533A}"/>
              </a:ext>
            </a:extLst>
          </p:cNvPr>
          <p:cNvSpPr/>
          <p:nvPr/>
        </p:nvSpPr>
        <p:spPr>
          <a:xfrm>
            <a:off x="-64655" y="0"/>
            <a:ext cx="55653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753B26-4B4E-2DCB-D352-3E364856E09E}"/>
              </a:ext>
            </a:extLst>
          </p:cNvPr>
          <p:cNvSpPr/>
          <p:nvPr/>
        </p:nvSpPr>
        <p:spPr>
          <a:xfrm>
            <a:off x="11614483" y="0"/>
            <a:ext cx="556539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9707C-5D63-7F70-9F53-84C0E438FDA1}"/>
              </a:ext>
            </a:extLst>
          </p:cNvPr>
          <p:cNvSpPr/>
          <p:nvPr/>
        </p:nvSpPr>
        <p:spPr>
          <a:xfrm>
            <a:off x="5196375" y="646112"/>
            <a:ext cx="21210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শিখনফল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549AB-EE16-9390-21A9-FE27AB954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89" r="90000">
                        <a14:foregroundMark x1="34000" y1="41875" x2="75667" y2="41875"/>
                        <a14:foregroundMark x1="26778" y1="42750" x2="68444" y2="43000"/>
                        <a14:foregroundMark x1="44667" y1="45625" x2="44667" y2="45625"/>
                        <a14:foregroundMark x1="56444" y1="49625" x2="56444" y2="49625"/>
                        <a14:foregroundMark x1="24889" y1="61125" x2="24889" y2="61125"/>
                        <a14:foregroundMark x1="40778" y1="61125" x2="40778" y2="61125"/>
                        <a14:foregroundMark x1="25111" y1="61125" x2="40444" y2="61125"/>
                        <a14:foregroundMark x1="75667" y1="61125" x2="75667" y2="61125"/>
                        <a14:foregroundMark x1="75556" y1="61125" x2="41000" y2="61125"/>
                        <a14:foregroundMark x1="48333" y1="58125" x2="48333" y2="58125"/>
                        <a14:foregroundMark x1="33111" y1="62000" x2="33111" y2="62000"/>
                        <a14:foregroundMark x1="23556" y1="43000" x2="23556" y2="43000"/>
                        <a14:foregroundMark x1="27111" y1="42875" x2="27111" y2="42875"/>
                        <a14:foregroundMark x1="23778" y1="43000" x2="27000" y2="42875"/>
                        <a14:foregroundMark x1="31667" y1="44875" x2="31667" y2="44875"/>
                        <a14:foregroundMark x1="34222" y1="47375" x2="34222" y2="47375"/>
                        <a14:foregroundMark x1="18778" y1="51500" x2="18222" y2="50000"/>
                        <a14:foregroundMark x1="28222" y1="51625" x2="28222" y2="51625"/>
                        <a14:foregroundMark x1="41778" y1="43125" x2="41778" y2="43125"/>
                        <a14:foregroundMark x1="83111" y1="42875" x2="83333" y2="40500"/>
                        <a14:foregroundMark x1="72667" y1="44750" x2="74111" y2="44750"/>
                        <a14:foregroundMark x1="86111" y1="48375" x2="86667" y2="47250"/>
                        <a14:foregroundMark x1="77444" y1="43000" x2="79111" y2="43625"/>
                        <a14:foregroundMark x1="73889" y1="42750" x2="76889" y2="42875"/>
                        <a14:foregroundMark x1="77556" y1="42000" x2="78444" y2="42250"/>
                        <a14:foregroundMark x1="79556" y1="61000" x2="82111" y2="59250"/>
                        <a14:foregroundMark x1="62556" y1="62000" x2="75333" y2="62000"/>
                        <a14:foregroundMark x1="62000" y1="62000" x2="23000" y2="62000"/>
                        <a14:foregroundMark x1="34333" y1="59250" x2="34333" y2="59250"/>
                        <a14:foregroundMark x1="13444" y1="47625" x2="14333" y2="49000"/>
                        <a14:foregroundMark x1="16111" y1="63000" x2="13556" y2="63375"/>
                        <a14:backgroundMark x1="33333" y1="52125" x2="66111" y2="51750"/>
                        <a14:backgroundMark x1="79222" y1="45375" x2="81778" y2="47125"/>
                        <a14:backgroundMark x1="65333" y1="42500" x2="71333" y2="42375"/>
                        <a14:backgroundMark x1="23667" y1="42500" x2="65333" y2="42500"/>
                        <a14:backgroundMark x1="23111" y1="61500" x2="76667" y2="61500"/>
                        <a14:backgroundMark x1="74222" y1="43750" x2="75444" y2="43625"/>
                        <a14:backgroundMark x1="73444" y1="45875" x2="75444" y2="45750"/>
                        <a14:backgroundMark x1="72111" y1="42375" x2="78111" y2="42625"/>
                        <a14:backgroundMark x1="80333" y1="58000" x2="81000" y2="56000"/>
                        <a14:backgroundMark x1="21222" y1="45125" x2="21222" y2="45125"/>
                        <a14:backgroundMark x1="18889" y1="56375" x2="20222" y2="58500"/>
                        <a14:backgroundMark x1="18000" y1="48375" x2="19222" y2="50875"/>
                        <a14:backgroundMark x1="17222" y1="51500" x2="18667" y2="52750"/>
                        <a14:backgroundMark x1="81778" y1="49000" x2="81111" y2="50125"/>
                        <a14:backgroundMark x1="82111" y1="51875" x2="83333" y2="53000"/>
                        <a14:backgroundMark x1="86889" y1="49750" x2="85889" y2="50625"/>
                        <a14:backgroundMark x1="78444" y1="42000" x2="81222" y2="41875"/>
                        <a14:backgroundMark x1="79889" y1="43625" x2="81333" y2="44625"/>
                        <a14:backgroundMark x1="84444" y1="43875" x2="84111" y2="45750"/>
                        <a14:backgroundMark x1="77444" y1="61375" x2="77444" y2="61375"/>
                        <a14:backgroundMark x1="79222" y1="47875" x2="79778" y2="49125"/>
                        <a14:backgroundMark x1="83333" y1="47625" x2="84111" y2="49500"/>
                        <a14:backgroundMark x1="17889" y1="43125" x2="19333" y2="42000"/>
                        <a14:backgroundMark x1="82556" y1="57750" x2="82556" y2="57750"/>
                        <a14:backgroundMark x1="24444" y1="44125" x2="26000" y2="43250"/>
                        <a14:backgroundMark x1="18556" y1="44875" x2="18556" y2="44875"/>
                        <a14:backgroundMark x1="19556" y1="44125" x2="19556" y2="44125"/>
                        <a14:backgroundMark x1="14778" y1="47625" x2="15000" y2="48625"/>
                        <a14:backgroundMark x1="16667" y1="47625" x2="16667" y2="47625"/>
                        <a14:backgroundMark x1="25111" y1="45875" x2="25111" y2="45875"/>
                        <a14:backgroundMark x1="17333" y1="45000" x2="17333" y2="45000"/>
                        <a14:backgroundMark x1="17889" y1="58250" x2="17889" y2="58250"/>
                        <a14:backgroundMark x1="17222" y1="57375" x2="17222" y2="57375"/>
                        <a14:backgroundMark x1="16111" y1="55375" x2="16111" y2="55375"/>
                        <a14:backgroundMark x1="62667" y1="43125" x2="62667" y2="43125"/>
                        <a14:backgroundMark x1="62778" y1="43125" x2="66222" y2="43125"/>
                        <a14:backgroundMark x1="68444" y1="43125" x2="66667" y2="43125"/>
                        <a14:backgroundMark x1="37556" y1="43125" x2="37556" y2="43125"/>
                        <a14:backgroundMark x1="62000" y1="43250" x2="62000" y2="43250"/>
                        <a14:backgroundMark x1="62000" y1="43125" x2="37556" y2="43125"/>
                        <a14:backgroundMark x1="42667" y1="46125" x2="42667" y2="46125"/>
                        <a14:backgroundMark x1="56333" y1="49750" x2="56889" y2="50500"/>
                        <a14:backgroundMark x1="48222" y1="58375" x2="48889" y2="57750"/>
                        <a14:backgroundMark x1="83000" y1="45375" x2="83556" y2="45875"/>
                        <a14:backgroundMark x1="85222" y1="48000" x2="85222" y2="47000"/>
                        <a14:backgroundMark x1="83778" y1="55500" x2="84000" y2="55000"/>
                        <a14:backgroundMark x1="79333" y1="50375" x2="79556" y2="50750"/>
                        <a14:backgroundMark x1="14778" y1="65750" x2="15556" y2="62250"/>
                        <a14:backgroundMark x1="13889" y1="63750" x2="15111" y2="63000"/>
                        <a14:backgroundMark x1="40000" y1="57875" x2="40111" y2="57625"/>
                        <a14:backgroundMark x1="62333" y1="36500" x2="62333" y2="36500"/>
                        <a14:backgroundMark x1="58444" y1="36000" x2="54667" y2="35750"/>
                        <a14:backgroundMark x1="43333" y1="35000" x2="34778" y2="34375"/>
                        <a14:backgroundMark x1="16000" y1="38250" x2="31667" y2="37500"/>
                        <a14:backgroundMark x1="36111" y1="39125" x2="39222" y2="36250"/>
                        <a14:backgroundMark x1="40667" y1="38500" x2="47889" y2="33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9" t="38042" r="12392" b="36864"/>
          <a:stretch/>
        </p:blipFill>
        <p:spPr>
          <a:xfrm>
            <a:off x="4729594" y="244930"/>
            <a:ext cx="3054653" cy="13642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2D56B5-2DE5-0A94-D8EB-3F51E47CF22A}"/>
              </a:ext>
            </a:extLst>
          </p:cNvPr>
          <p:cNvSpPr/>
          <p:nvPr/>
        </p:nvSpPr>
        <p:spPr>
          <a:xfrm>
            <a:off x="1439507" y="2644170"/>
            <a:ext cx="93129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শোনাঃ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শিক্ষার্থীরা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মনযোগ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দিয়ে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শুনবে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বলাঃ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পাঠ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শেষে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শিক্ষার্থীরা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বলতে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পারবে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98366D-B8C2-1C9E-361E-804C15D8CC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824" y="4627896"/>
            <a:ext cx="23717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75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BBED75-366E-E607-3677-F702616E533A}"/>
              </a:ext>
            </a:extLst>
          </p:cNvPr>
          <p:cNvSpPr/>
          <p:nvPr/>
        </p:nvSpPr>
        <p:spPr>
          <a:xfrm>
            <a:off x="-64655" y="0"/>
            <a:ext cx="55653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753B26-4B4E-2DCB-D352-3E364856E09E}"/>
              </a:ext>
            </a:extLst>
          </p:cNvPr>
          <p:cNvSpPr/>
          <p:nvPr/>
        </p:nvSpPr>
        <p:spPr>
          <a:xfrm>
            <a:off x="11614483" y="0"/>
            <a:ext cx="556539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9707C-5D63-7F70-9F53-84C0E438FDA1}"/>
              </a:ext>
            </a:extLst>
          </p:cNvPr>
          <p:cNvSpPr/>
          <p:nvPr/>
        </p:nvSpPr>
        <p:spPr>
          <a:xfrm>
            <a:off x="4777370" y="267454"/>
            <a:ext cx="26372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শুনি</a:t>
            </a:r>
            <a:r>
              <a:rPr lang="en-US" sz="4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বলি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98366D-B8C2-1C9E-361E-804C15D8C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34" y="5568708"/>
            <a:ext cx="1768688" cy="14419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038FCD-DE3D-6186-B81D-877AC0466B7B}"/>
              </a:ext>
            </a:extLst>
          </p:cNvPr>
          <p:cNvSpPr/>
          <p:nvPr/>
        </p:nvSpPr>
        <p:spPr>
          <a:xfrm>
            <a:off x="1869927" y="4097336"/>
            <a:ext cx="39500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এক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ছিল</a:t>
            </a:r>
            <a:r>
              <a:rPr kumimoji="0" lang="en-US" sz="4800" b="0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রাখাল</a:t>
            </a:r>
            <a:r>
              <a:rPr kumimoji="0" lang="en-US" sz="4800" b="0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AF7A54-ADCC-5838-3C88-E74ACF496E92}"/>
              </a:ext>
            </a:extLst>
          </p:cNvPr>
          <p:cNvSpPr/>
          <p:nvPr/>
        </p:nvSpPr>
        <p:spPr>
          <a:xfrm>
            <a:off x="6660168" y="4097336"/>
            <a:ext cx="46812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সে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মাঠে</a:t>
            </a:r>
            <a:r>
              <a:rPr kumimoji="0" lang="en-US" sz="4800" b="0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গরু</a:t>
            </a:r>
            <a:r>
              <a:rPr kumimoji="0" lang="en-US" sz="4800" b="0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চড়াত</a:t>
            </a:r>
            <a:r>
              <a:rPr kumimoji="0" lang="en-US" sz="4800" b="0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7AB23B-35A5-9069-CB3D-CAADA7996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7" y="1098451"/>
            <a:ext cx="5134704" cy="28901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6D7EBC-DC0E-876C-FBC4-0983D3848C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63" t="-5087" r="18663" b="5087"/>
          <a:stretch/>
        </p:blipFill>
        <p:spPr>
          <a:xfrm>
            <a:off x="4956107" y="897550"/>
            <a:ext cx="6521857" cy="31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1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85000"/>
              </a:schemeClr>
            </a:gs>
            <a:gs pos="99000">
              <a:schemeClr val="bg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26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BBED75-366E-E607-3677-F702616E533A}"/>
              </a:ext>
            </a:extLst>
          </p:cNvPr>
          <p:cNvSpPr/>
          <p:nvPr/>
        </p:nvSpPr>
        <p:spPr>
          <a:xfrm>
            <a:off x="187570" y="0"/>
            <a:ext cx="410776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753B26-4B4E-2DCB-D352-3E364856E09E}"/>
              </a:ext>
            </a:extLst>
          </p:cNvPr>
          <p:cNvSpPr/>
          <p:nvPr/>
        </p:nvSpPr>
        <p:spPr>
          <a:xfrm>
            <a:off x="0" y="0"/>
            <a:ext cx="4107766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9707C-5D63-7F70-9F53-84C0E438FDA1}"/>
              </a:ext>
            </a:extLst>
          </p:cNvPr>
          <p:cNvSpPr/>
          <p:nvPr/>
        </p:nvSpPr>
        <p:spPr>
          <a:xfrm>
            <a:off x="676745" y="2763669"/>
            <a:ext cx="27542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ধন্যবাদ</a:t>
            </a:r>
            <a:endParaRPr kumimoji="0" lang="en-US" sz="8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549AB-EE16-9390-21A9-FE27AB954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89" r="90000">
                        <a14:foregroundMark x1="34000" y1="41875" x2="75667" y2="41875"/>
                        <a14:foregroundMark x1="26778" y1="42750" x2="68444" y2="43000"/>
                        <a14:foregroundMark x1="44667" y1="45625" x2="44667" y2="45625"/>
                        <a14:foregroundMark x1="56444" y1="49625" x2="56444" y2="49625"/>
                        <a14:foregroundMark x1="24889" y1="61125" x2="24889" y2="61125"/>
                        <a14:foregroundMark x1="40778" y1="61125" x2="40778" y2="61125"/>
                        <a14:foregroundMark x1="25111" y1="61125" x2="40444" y2="61125"/>
                        <a14:foregroundMark x1="75667" y1="61125" x2="75667" y2="61125"/>
                        <a14:foregroundMark x1="75556" y1="61125" x2="41000" y2="61125"/>
                        <a14:foregroundMark x1="48333" y1="58125" x2="48333" y2="58125"/>
                        <a14:foregroundMark x1="33111" y1="62000" x2="33111" y2="62000"/>
                        <a14:foregroundMark x1="23556" y1="43000" x2="23556" y2="43000"/>
                        <a14:foregroundMark x1="27111" y1="42875" x2="27111" y2="42875"/>
                        <a14:foregroundMark x1="23778" y1="43000" x2="27000" y2="42875"/>
                        <a14:foregroundMark x1="31667" y1="44875" x2="31667" y2="44875"/>
                        <a14:foregroundMark x1="34222" y1="47375" x2="34222" y2="47375"/>
                        <a14:foregroundMark x1="18778" y1="51500" x2="18222" y2="50000"/>
                        <a14:foregroundMark x1="28222" y1="51625" x2="28222" y2="51625"/>
                        <a14:foregroundMark x1="41778" y1="43125" x2="41778" y2="43125"/>
                        <a14:foregroundMark x1="83111" y1="42875" x2="83333" y2="40500"/>
                        <a14:foregroundMark x1="72667" y1="44750" x2="74111" y2="44750"/>
                        <a14:foregroundMark x1="86111" y1="48375" x2="86667" y2="47250"/>
                        <a14:foregroundMark x1="77444" y1="43000" x2="79111" y2="43625"/>
                        <a14:foregroundMark x1="73889" y1="42750" x2="76889" y2="42875"/>
                        <a14:foregroundMark x1="77556" y1="42000" x2="78444" y2="42250"/>
                        <a14:foregroundMark x1="79556" y1="61000" x2="82111" y2="59250"/>
                        <a14:foregroundMark x1="62556" y1="62000" x2="75333" y2="62000"/>
                        <a14:foregroundMark x1="62000" y1="62000" x2="23000" y2="62000"/>
                        <a14:foregroundMark x1="34333" y1="59250" x2="34333" y2="59250"/>
                        <a14:foregroundMark x1="13444" y1="47625" x2="14333" y2="49000"/>
                        <a14:foregroundMark x1="16111" y1="63000" x2="13556" y2="63375"/>
                        <a14:backgroundMark x1="33333" y1="52125" x2="66111" y2="51750"/>
                        <a14:backgroundMark x1="79222" y1="45375" x2="81778" y2="47125"/>
                        <a14:backgroundMark x1="65333" y1="42500" x2="71333" y2="42375"/>
                        <a14:backgroundMark x1="23667" y1="42500" x2="65333" y2="42500"/>
                        <a14:backgroundMark x1="23111" y1="61500" x2="76667" y2="61500"/>
                        <a14:backgroundMark x1="74222" y1="43750" x2="75444" y2="43625"/>
                        <a14:backgroundMark x1="73444" y1="45875" x2="75444" y2="45750"/>
                        <a14:backgroundMark x1="72111" y1="42375" x2="78111" y2="42625"/>
                        <a14:backgroundMark x1="80333" y1="58000" x2="81000" y2="56000"/>
                        <a14:backgroundMark x1="21222" y1="45125" x2="21222" y2="45125"/>
                        <a14:backgroundMark x1="18889" y1="56375" x2="20222" y2="58500"/>
                        <a14:backgroundMark x1="18000" y1="48375" x2="19222" y2="50875"/>
                        <a14:backgroundMark x1="17222" y1="51500" x2="18667" y2="52750"/>
                        <a14:backgroundMark x1="81778" y1="49000" x2="81111" y2="50125"/>
                        <a14:backgroundMark x1="82111" y1="51875" x2="83333" y2="53000"/>
                        <a14:backgroundMark x1="86889" y1="49750" x2="85889" y2="50625"/>
                        <a14:backgroundMark x1="78444" y1="42000" x2="81222" y2="41875"/>
                        <a14:backgroundMark x1="79889" y1="43625" x2="81333" y2="44625"/>
                        <a14:backgroundMark x1="84444" y1="43875" x2="84111" y2="45750"/>
                        <a14:backgroundMark x1="77444" y1="61375" x2="77444" y2="61375"/>
                        <a14:backgroundMark x1="79222" y1="47875" x2="79778" y2="49125"/>
                        <a14:backgroundMark x1="83333" y1="47625" x2="84111" y2="49500"/>
                        <a14:backgroundMark x1="17889" y1="43125" x2="19333" y2="42000"/>
                        <a14:backgroundMark x1="82556" y1="57750" x2="82556" y2="57750"/>
                        <a14:backgroundMark x1="24444" y1="44125" x2="26000" y2="43250"/>
                        <a14:backgroundMark x1="18556" y1="44875" x2="18556" y2="44875"/>
                        <a14:backgroundMark x1="19556" y1="44125" x2="19556" y2="44125"/>
                        <a14:backgroundMark x1="14778" y1="47625" x2="15000" y2="48625"/>
                        <a14:backgroundMark x1="16667" y1="47625" x2="16667" y2="47625"/>
                        <a14:backgroundMark x1="25111" y1="45875" x2="25111" y2="45875"/>
                        <a14:backgroundMark x1="17333" y1="45000" x2="17333" y2="45000"/>
                        <a14:backgroundMark x1="17889" y1="58250" x2="17889" y2="58250"/>
                        <a14:backgroundMark x1="17222" y1="57375" x2="17222" y2="57375"/>
                        <a14:backgroundMark x1="16111" y1="55375" x2="16111" y2="55375"/>
                        <a14:backgroundMark x1="62667" y1="43125" x2="62667" y2="43125"/>
                        <a14:backgroundMark x1="62778" y1="43125" x2="66222" y2="43125"/>
                        <a14:backgroundMark x1="68444" y1="43125" x2="66667" y2="43125"/>
                        <a14:backgroundMark x1="37556" y1="43125" x2="37556" y2="43125"/>
                        <a14:backgroundMark x1="62000" y1="43250" x2="62000" y2="43250"/>
                        <a14:backgroundMark x1="62000" y1="43125" x2="37556" y2="43125"/>
                        <a14:backgroundMark x1="42667" y1="46125" x2="42667" y2="46125"/>
                        <a14:backgroundMark x1="56333" y1="49750" x2="56889" y2="50500"/>
                        <a14:backgroundMark x1="48222" y1="58375" x2="48889" y2="57750"/>
                        <a14:backgroundMark x1="83000" y1="45375" x2="83556" y2="45875"/>
                        <a14:backgroundMark x1="85222" y1="48000" x2="85222" y2="47000"/>
                        <a14:backgroundMark x1="83778" y1="55500" x2="84000" y2="55000"/>
                        <a14:backgroundMark x1="79333" y1="50375" x2="79556" y2="50750"/>
                        <a14:backgroundMark x1="14778" y1="65750" x2="15556" y2="62250"/>
                        <a14:backgroundMark x1="13889" y1="63750" x2="15111" y2="63000"/>
                        <a14:backgroundMark x1="40000" y1="57875" x2="40111" y2="57625"/>
                        <a14:backgroundMark x1="62333" y1="36500" x2="62333" y2="36500"/>
                        <a14:backgroundMark x1="58444" y1="36000" x2="54667" y2="35750"/>
                        <a14:backgroundMark x1="43333" y1="35000" x2="34778" y2="34375"/>
                        <a14:backgroundMark x1="16000" y1="38250" x2="31667" y2="37500"/>
                        <a14:backgroundMark x1="36111" y1="39125" x2="39222" y2="36250"/>
                        <a14:backgroundMark x1="40667" y1="38500" x2="47889" y2="33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9" t="38042" r="12392" b="36864"/>
          <a:stretch/>
        </p:blipFill>
        <p:spPr>
          <a:xfrm>
            <a:off x="93785" y="2285403"/>
            <a:ext cx="4295336" cy="18017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F66F73-1B8F-EDAD-B232-CA4E7B0EA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086" y="1061005"/>
            <a:ext cx="6768432" cy="57969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DEADC2-4BE3-774F-5D94-E696B0262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92" y="2078766"/>
            <a:ext cx="2700468" cy="270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42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67</Words>
  <Application>Microsoft Office PowerPoint</Application>
  <PresentationFormat>Widescreen</PresentationFormat>
  <Paragraphs>29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Kalpurush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2023-01-16T11:19:02Z</dcterms:created>
  <dcterms:modified xsi:type="dcterms:W3CDTF">2023-01-16T13:44:11Z</dcterms:modified>
</cp:coreProperties>
</file>