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3" r:id="rId5"/>
    <p:sldId id="280" r:id="rId6"/>
    <p:sldId id="256" r:id="rId7"/>
    <p:sldId id="261" r:id="rId8"/>
    <p:sldId id="264" r:id="rId9"/>
    <p:sldId id="267" r:id="rId10"/>
    <p:sldId id="273" r:id="rId11"/>
    <p:sldId id="272" r:id="rId12"/>
    <p:sldId id="271" r:id="rId13"/>
    <p:sldId id="269" r:id="rId14"/>
    <p:sldId id="270" r:id="rId15"/>
    <p:sldId id="266" r:id="rId16"/>
    <p:sldId id="268" r:id="rId17"/>
    <p:sldId id="265" r:id="rId18"/>
    <p:sldId id="276" r:id="rId19"/>
    <p:sldId id="279" r:id="rId20"/>
    <p:sldId id="281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C709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>
        <p:scale>
          <a:sx n="70" d="100"/>
          <a:sy n="70" d="100"/>
        </p:scale>
        <p:origin x="-88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5117-9E84-46B6-8789-D1F44DD67A1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19701-4FE3-4C3F-854E-2CCE2D764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53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496C-7523-4F04-B564-1968854564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77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E6CE6-11D3-4EF4-8F11-3D356D4BA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8CD73A-81A0-4847-9260-7E535B10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D925D1-CD61-427D-9834-2B612D46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F5D7B-4B22-4ED8-809E-DF4B8719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D10F8-2149-4080-AEFC-96DDC026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0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F60419-3A7B-4484-94E2-BD84730C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507D01-8D4C-44AC-9F5E-67A98CCF3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A4358F-CCBE-47CF-8B55-F80A8310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6E65DD-C443-4578-9206-CF28CD7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CBB09D-26ED-4F45-B811-54F462FB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80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CE0C90-4718-47EC-87B0-88532BEDE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F794B1-BFB6-42D8-9849-6CCBBF66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3A8EC0-B1AD-45FD-B9D9-84C78AE1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891A3-51CE-40B5-A297-AF8C9F68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954DF9-01BE-406D-A164-D3E46E5B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34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CE30F-2A79-4FA2-BF14-A7B2D8A1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8B82F-CC42-4DDB-A435-8C0FC398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F130CB-3DBE-4CA1-8F7D-4EC6A6E7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9DB26-05E3-452F-97CD-74D293F8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483BA2-3E5F-4975-955D-FD1B4538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89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34061-04C5-452F-8B77-7317D888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95E77E-18F6-4F88-BFF9-5C9581C7B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C69E72-E7A8-42CD-93B4-0A11412C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2CDBD-326F-450A-BA20-E90D911B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7D5BAD-7162-4C30-86D9-7293310A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55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C56ED-C810-424B-9868-5852CFE2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1DB94F-7981-42D1-9261-090EC7DFD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3DE794-05E6-4CC7-AA0E-E294FA7D5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5C3E82-C48E-4367-9864-DAEEEA65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5D43B4-71E9-4C8D-B3CF-D1EC4A10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CBEBA7-931A-45F4-B26D-2916FADA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36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5C81C8-C89D-466C-94F2-CFA01950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CAC964-15A0-482C-98E2-9F947E9C6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95A5EA-B5ED-4105-B219-8420FC1C4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36BC9D-3262-437C-B4AA-453FBF7A7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34D42E-FB36-4E90-AEDD-8CD12C39D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BEE3D0-1BBB-4669-A002-66D7B81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069BB5-9845-4D77-994E-6829D017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C50D11-63EB-41D1-BB1C-4F694398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38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913F8-5C7E-47FD-9117-40636BD5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D74B87-C3D0-4628-A03F-EDDC6D6B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04FC63-78CE-4079-9790-15DE63C0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82F476-1D17-4B6F-A9DC-5461259F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43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EBFF20-2EB5-47B1-A08A-BAD8BB03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39952A-2F7E-4D1D-B688-0C404893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0813C2-E849-47B3-8428-DED40992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55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4E905-ACE3-4183-89BA-550E6ADF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3743A-CC72-4A1B-8488-2022656E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B10C4E-23B3-4154-B5C1-EE264A8D1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6E98E9-8071-4DCC-84EE-7368110F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7DA8E1-7CC7-46BB-8BB0-1B6D8D94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A23E9C-24B7-4843-B829-7C232E8E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70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D32A0-E145-4287-ABE6-C952AD9D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0C68BB-8438-4A9B-ADA7-C5B681CA8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2CC15A-8BDB-479E-B87D-67ABFDFB3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10110A-4C39-44DC-975C-D2D89C9E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0FCEA4-21EC-4C6E-A587-32CE61AC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3E1B2A-2F38-485D-AAAB-C0ECC3A3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B5E7AFB-27A1-43F9-A99A-C1A97398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46E9F-1015-4DCE-81E6-9FBFC57D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0E341A-20D2-48F9-B26A-734A5800D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2216-D1F1-485F-9B72-A16BE1316B4D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8288E-C1A5-43B5-BEC2-51A815D7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4F337D-A517-47AB-93AE-AEDEB67AF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CDB3-B5B2-4F82-B15E-F3DF98C44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2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813947"/>
            <a:ext cx="12192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5" name="Picture 4" descr="pad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81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2679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14C375-D38D-4E9D-8EAA-DABCEC0B37BA}"/>
              </a:ext>
            </a:extLst>
          </p:cNvPr>
          <p:cNvSpPr txBox="1"/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00250"/>
            <a:ext cx="12192000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97412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C22458-76BE-4D33-A2BB-D53A7BDFE9D6}"/>
              </a:ext>
            </a:extLst>
          </p:cNvPr>
          <p:cNvSpPr txBox="1"/>
          <p:nvPr/>
        </p:nvSpPr>
        <p:spPr>
          <a:xfrm>
            <a:off x="0" y="5750004"/>
            <a:ext cx="11001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6674FE-8A2A-456C-8918-6CFB3F30D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2956"/>
            <a:ext cx="6150590" cy="6196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7C22E0-FB24-4C66-B7E2-DC6A3A4C51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34" r="8426"/>
          <a:stretch/>
        </p:blipFill>
        <p:spPr>
          <a:xfrm>
            <a:off x="6164236" y="0"/>
            <a:ext cx="6027763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8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6CB17C-0D3E-4715-8F2F-13C8C5772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8" r="2076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114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E57C86-1097-4F2C-9C2D-DAC2B186607C}"/>
              </a:ext>
            </a:extLst>
          </p:cNvPr>
          <p:cNvSpPr/>
          <p:nvPr/>
        </p:nvSpPr>
        <p:spPr>
          <a:xfrm>
            <a:off x="1379412" y="235120"/>
            <a:ext cx="529824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2E7570-F3B4-4996-9673-81DB1837972E}"/>
              </a:ext>
            </a:extLst>
          </p:cNvPr>
          <p:cNvSpPr/>
          <p:nvPr/>
        </p:nvSpPr>
        <p:spPr>
          <a:xfrm>
            <a:off x="0" y="2333685"/>
            <a:ext cx="3518717" cy="4524315"/>
          </a:xfrm>
          <a:prstGeom prst="rect">
            <a:avLst/>
          </a:prstGeom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শুদ্ধ ,স্পষ্ট ও প্রমিত উচ্চারণে পড়বে আর শিক্ষার্থীরা নিজ আঙুল দিয়ে মিলাবে।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1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4060" y="1364776"/>
            <a:ext cx="8657940" cy="54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8300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642EFF-D6AF-4567-B6C2-CCA930BD9C0C}"/>
              </a:ext>
            </a:extLst>
          </p:cNvPr>
          <p:cNvSpPr/>
          <p:nvPr/>
        </p:nvSpPr>
        <p:spPr>
          <a:xfrm>
            <a:off x="1761370" y="0"/>
            <a:ext cx="98892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সমস্বরে পাঠ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5343"/>
            <a:ext cx="12192000" cy="5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4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546665-9BE3-49FE-839F-99CDDA565B5C}"/>
              </a:ext>
            </a:extLst>
          </p:cNvPr>
          <p:cNvSpPr/>
          <p:nvPr/>
        </p:nvSpPr>
        <p:spPr>
          <a:xfrm>
            <a:off x="2027396" y="0"/>
            <a:ext cx="81099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ও প্রমিত উচ্চারন অনুশীলন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1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13462"/>
            <a:ext cx="12192000" cy="6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8805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941480-AC4F-4041-90CC-388F33A1BD98}"/>
              </a:ext>
            </a:extLst>
          </p:cNvPr>
          <p:cNvSpPr/>
          <p:nvPr/>
        </p:nvSpPr>
        <p:spPr>
          <a:xfrm>
            <a:off x="1528453" y="191644"/>
            <a:ext cx="35734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D3907A-C32E-43BD-AEA8-A204F09E5221}"/>
              </a:ext>
            </a:extLst>
          </p:cNvPr>
          <p:cNvSpPr txBox="1"/>
          <p:nvPr/>
        </p:nvSpPr>
        <p:spPr>
          <a:xfrm>
            <a:off x="668740" y="1754242"/>
            <a:ext cx="4038077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bn-IN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,অন্যরা শুনবে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8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 descr="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2" y="1173708"/>
            <a:ext cx="7405688" cy="56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633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7C16DF-2251-482C-BB81-BFAC9A24CEA2}"/>
              </a:ext>
            </a:extLst>
          </p:cNvPr>
          <p:cNvSpPr/>
          <p:nvPr/>
        </p:nvSpPr>
        <p:spPr>
          <a:xfrm>
            <a:off x="2459296" y="565780"/>
            <a:ext cx="68435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 নতুন শব্দের অর্থ জানি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717669-E9F6-459C-8F2A-897EFFA9F10E}"/>
              </a:ext>
            </a:extLst>
          </p:cNvPr>
          <p:cNvSpPr txBox="1"/>
          <p:nvPr/>
        </p:nvSpPr>
        <p:spPr>
          <a:xfrm>
            <a:off x="2285466" y="2548597"/>
            <a:ext cx="2236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864A90D-9A96-4784-B3C3-33E544D87113}"/>
              </a:ext>
            </a:extLst>
          </p:cNvPr>
          <p:cNvCxnSpPr>
            <a:cxnSpLocks/>
          </p:cNvCxnSpPr>
          <p:nvPr/>
        </p:nvCxnSpPr>
        <p:spPr>
          <a:xfrm flipV="1">
            <a:off x="4187730" y="3217328"/>
            <a:ext cx="1013737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307B4F-A961-4358-86FF-06A33A9FD09A}"/>
              </a:ext>
            </a:extLst>
          </p:cNvPr>
          <p:cNvSpPr txBox="1"/>
          <p:nvPr/>
        </p:nvSpPr>
        <p:spPr>
          <a:xfrm>
            <a:off x="5321676" y="2548597"/>
            <a:ext cx="398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সময়।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C1F51C-B80B-4A9C-BAE0-B06BD71E7489}"/>
              </a:ext>
            </a:extLst>
          </p:cNvPr>
          <p:cNvSpPr txBox="1"/>
          <p:nvPr/>
        </p:nvSpPr>
        <p:spPr>
          <a:xfrm>
            <a:off x="2202373" y="4177471"/>
            <a:ext cx="193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796D5BB-BB0D-40CB-9C12-53D7AAF187A8}"/>
              </a:ext>
            </a:extLst>
          </p:cNvPr>
          <p:cNvCxnSpPr>
            <a:cxnSpLocks/>
          </p:cNvCxnSpPr>
          <p:nvPr/>
        </p:nvCxnSpPr>
        <p:spPr>
          <a:xfrm flipV="1">
            <a:off x="4238205" y="4853214"/>
            <a:ext cx="1013737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5D7F72-853E-4A95-8429-65DCAAD69876}"/>
              </a:ext>
            </a:extLst>
          </p:cNvPr>
          <p:cNvSpPr txBox="1"/>
          <p:nvPr/>
        </p:nvSpPr>
        <p:spPr>
          <a:xfrm>
            <a:off x="5251942" y="4191494"/>
            <a:ext cx="3854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অবহেলা।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4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CCBD3B-89E1-468D-88D7-5799F2966057}"/>
              </a:ext>
            </a:extLst>
          </p:cNvPr>
          <p:cNvSpPr txBox="1"/>
          <p:nvPr/>
        </p:nvSpPr>
        <p:spPr>
          <a:xfrm>
            <a:off x="1149072" y="1209048"/>
            <a:ext cx="1057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CAF692-2267-4EBC-8088-069596707A3E}"/>
              </a:ext>
            </a:extLst>
          </p:cNvPr>
          <p:cNvSpPr txBox="1"/>
          <p:nvPr/>
        </p:nvSpPr>
        <p:spPr>
          <a:xfrm>
            <a:off x="1536621" y="3484097"/>
            <a:ext cx="967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কোনো কাজকে-------- করব না।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9DDD2F-2E96-46AA-B1D2-67B44C9745F9}"/>
              </a:ext>
            </a:extLst>
          </p:cNvPr>
          <p:cNvSpPr txBox="1"/>
          <p:nvPr/>
        </p:nvSpPr>
        <p:spPr>
          <a:xfrm>
            <a:off x="1325508" y="4677778"/>
            <a:ext cx="9032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(খ) সারা -------- খেলা করো না।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6FCE34-82BB-4A80-AC4B-69F30BB85488}"/>
              </a:ext>
            </a:extLst>
          </p:cNvPr>
          <p:cNvSpPr txBox="1"/>
          <p:nvPr/>
        </p:nvSpPr>
        <p:spPr>
          <a:xfrm>
            <a:off x="4708771" y="202317"/>
            <a:ext cx="20257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995079D-BDD5-453F-9602-70C0DE871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80052"/>
              </p:ext>
            </p:extLst>
          </p:nvPr>
        </p:nvGraphicFramePr>
        <p:xfrm>
          <a:off x="2365669" y="2194008"/>
          <a:ext cx="6611816" cy="707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5908">
                  <a:extLst>
                    <a:ext uri="{9D8B030D-6E8A-4147-A177-3AD203B41FA5}">
                      <a16:colId xmlns:a16="http://schemas.microsoft.com/office/drawing/2014/main" xmlns="" val="2731845819"/>
                    </a:ext>
                  </a:extLst>
                </a:gridCol>
                <a:gridCol w="3305908">
                  <a:extLst>
                    <a:ext uri="{9D8B030D-6E8A-4147-A177-3AD203B41FA5}">
                      <a16:colId xmlns:a16="http://schemas.microsoft.com/office/drawing/2014/main" xmlns="" val="2294181623"/>
                    </a:ext>
                  </a:extLst>
                </a:gridCol>
              </a:tblGrid>
              <a:tr h="707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44624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8CD69D-67AE-469A-B441-7298946B34AF}"/>
              </a:ext>
            </a:extLst>
          </p:cNvPr>
          <p:cNvSpPr txBox="1"/>
          <p:nvPr/>
        </p:nvSpPr>
        <p:spPr>
          <a:xfrm>
            <a:off x="3229744" y="2046831"/>
            <a:ext cx="22508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CE9B46-CAC5-4AF9-AF4B-8508227230E7}"/>
              </a:ext>
            </a:extLst>
          </p:cNvPr>
          <p:cNvSpPr txBox="1"/>
          <p:nvPr/>
        </p:nvSpPr>
        <p:spPr>
          <a:xfrm>
            <a:off x="6188021" y="2002619"/>
            <a:ext cx="2082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9F6228-00E1-4D71-9B95-4E1298332DB2}"/>
              </a:ext>
            </a:extLst>
          </p:cNvPr>
          <p:cNvSpPr txBox="1"/>
          <p:nvPr/>
        </p:nvSpPr>
        <p:spPr>
          <a:xfrm>
            <a:off x="1566608" y="5162843"/>
            <a:ext cx="893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0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35DE5D-48D5-462D-830D-D19728B5C715}"/>
              </a:ext>
            </a:extLst>
          </p:cNvPr>
          <p:cNvSpPr txBox="1"/>
          <p:nvPr/>
        </p:nvSpPr>
        <p:spPr>
          <a:xfrm>
            <a:off x="4683911" y="0"/>
            <a:ext cx="2644727" cy="1323439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DCBBF9-3D92-4E39-BE62-666C12F914F6}"/>
              </a:ext>
            </a:extLst>
          </p:cNvPr>
          <p:cNvSpPr txBox="1"/>
          <p:nvPr/>
        </p:nvSpPr>
        <p:spPr>
          <a:xfrm>
            <a:off x="2321168" y="1603716"/>
            <a:ext cx="821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নিজ খাতায় লিখঃ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76B8FD-56CE-49E5-8367-F90233B2C7CC}"/>
              </a:ext>
            </a:extLst>
          </p:cNvPr>
          <p:cNvSpPr txBox="1"/>
          <p:nvPr/>
        </p:nvSpPr>
        <p:spPr>
          <a:xfrm>
            <a:off x="2663042" y="2655202"/>
            <a:ext cx="8215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রাখাল কী করেন?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1BA81E-6E4A-4E4D-B8E6-9540F1137CAF}"/>
              </a:ext>
            </a:extLst>
          </p:cNvPr>
          <p:cNvSpPr txBox="1"/>
          <p:nvPr/>
        </p:nvSpPr>
        <p:spPr>
          <a:xfrm>
            <a:off x="2663042" y="3983687"/>
            <a:ext cx="7287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চাষি ভাই কী করেন?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37D255-AD55-4DD3-B7A8-98255AD28463}"/>
              </a:ext>
            </a:extLst>
          </p:cNvPr>
          <p:cNvSpPr txBox="1"/>
          <p:nvPr/>
        </p:nvSpPr>
        <p:spPr>
          <a:xfrm>
            <a:off x="2663042" y="5313343"/>
            <a:ext cx="7997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(গ) সকলের মুখে হাসি কেন?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3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972009A-3CEE-43B9-8705-8ECB7CF104EA}"/>
              </a:ext>
            </a:extLst>
          </p:cNvPr>
          <p:cNvSpPr/>
          <p:nvPr/>
        </p:nvSpPr>
        <p:spPr>
          <a:xfrm>
            <a:off x="5462953" y="2999359"/>
            <a:ext cx="63961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হিলি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সরকারী প্রাথমিক বিদ্যালয়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হাকিমপুর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41D2DA-569A-4B47-8CF5-D9C90AED2E51}"/>
              </a:ext>
            </a:extLst>
          </p:cNvPr>
          <p:cNvSpPr txBox="1"/>
          <p:nvPr/>
        </p:nvSpPr>
        <p:spPr>
          <a:xfrm>
            <a:off x="9457900" y="549419"/>
            <a:ext cx="2169994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     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n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10150" cy="48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1201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CCBD3B-89E1-468D-88D7-5799F2966057}"/>
              </a:ext>
            </a:extLst>
          </p:cNvPr>
          <p:cNvSpPr txBox="1"/>
          <p:nvPr/>
        </p:nvSpPr>
        <p:spPr>
          <a:xfrm>
            <a:off x="1786951" y="796004"/>
            <a:ext cx="945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ছবি</a:t>
            </a:r>
            <a:r>
              <a:rPr lang="en-US" sz="3600" dirty="0"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6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দেখি</a:t>
            </a:r>
            <a:r>
              <a:rPr lang="en-US" sz="3600" dirty="0"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bn-BD" sz="3600" dirty="0">
                <a:latin typeface="Nirmala UI" panose="020B0502040204020203" pitchFamily="34" charset="0"/>
                <a:cs typeface="Nirmala UI" panose="020B0502040204020203" pitchFamily="34" charset="0"/>
              </a:rPr>
              <a:t>ঠিক শব্দ বসিয়ে বাক্য তৈরি করো।</a:t>
            </a:r>
            <a:endParaRPr lang="en-US" sz="3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A944A-46F8-4D2E-9877-99408494B1A8}"/>
              </a:ext>
            </a:extLst>
          </p:cNvPr>
          <p:cNvSpPr txBox="1"/>
          <p:nvPr/>
        </p:nvSpPr>
        <p:spPr>
          <a:xfrm>
            <a:off x="4550636" y="3127023"/>
            <a:ext cx="794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-----------চাষ করেন।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ED816B-4642-4965-9C53-89359DA1EBB3}"/>
              </a:ext>
            </a:extLst>
          </p:cNvPr>
          <p:cNvSpPr txBox="1"/>
          <p:nvPr/>
        </p:nvSpPr>
        <p:spPr>
          <a:xfrm>
            <a:off x="4550636" y="5609851"/>
            <a:ext cx="8216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 ধান।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9DDD2F-2E96-46AA-B1D2-67B44C9745F9}"/>
              </a:ext>
            </a:extLst>
          </p:cNvPr>
          <p:cNvSpPr txBox="1"/>
          <p:nvPr/>
        </p:nvSpPr>
        <p:spPr>
          <a:xfrm>
            <a:off x="4354191" y="4659949"/>
            <a:ext cx="652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C15D95E-299F-4DF6-BAB1-D554EB6D7770}"/>
              </a:ext>
            </a:extLst>
          </p:cNvPr>
          <p:cNvSpPr/>
          <p:nvPr/>
        </p:nvSpPr>
        <p:spPr>
          <a:xfrm>
            <a:off x="4550636" y="4277352"/>
            <a:ext cx="52004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---------বাজায় বাঁশি।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6FCE34-82BB-4A80-AC4B-69F30BB85488}"/>
              </a:ext>
            </a:extLst>
          </p:cNvPr>
          <p:cNvSpPr txBox="1"/>
          <p:nvPr/>
        </p:nvSpPr>
        <p:spPr>
          <a:xfrm>
            <a:off x="4951916" y="30768"/>
            <a:ext cx="233331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EA65E28-485C-4480-BE18-A06A7D4BF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7430243"/>
              </p:ext>
            </p:extLst>
          </p:nvPr>
        </p:nvGraphicFramePr>
        <p:xfrm>
          <a:off x="1925188" y="1574717"/>
          <a:ext cx="8127999" cy="830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7881297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386418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977922019"/>
                    </a:ext>
                  </a:extLst>
                </a:gridCol>
              </a:tblGrid>
              <a:tr h="8308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9726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6AF5B9-C5A1-4EA1-842B-2E94D38B5174}"/>
              </a:ext>
            </a:extLst>
          </p:cNvPr>
          <p:cNvSpPr txBox="1"/>
          <p:nvPr/>
        </p:nvSpPr>
        <p:spPr>
          <a:xfrm>
            <a:off x="2294890" y="1496382"/>
            <a:ext cx="242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 ভরা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A796B61-D6F0-4B4D-9985-3B8B1211BE67}"/>
              </a:ext>
            </a:extLst>
          </p:cNvPr>
          <p:cNvSpPr txBox="1"/>
          <p:nvPr/>
        </p:nvSpPr>
        <p:spPr>
          <a:xfrm>
            <a:off x="5022883" y="1561240"/>
            <a:ext cx="262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4D67C0-E5F3-448E-BC60-75E62397A2C1}"/>
              </a:ext>
            </a:extLst>
          </p:cNvPr>
          <p:cNvSpPr txBox="1"/>
          <p:nvPr/>
        </p:nvSpPr>
        <p:spPr>
          <a:xfrm>
            <a:off x="7444518" y="1586862"/>
            <a:ext cx="2429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 ভাই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5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216554-CBE6-4B7D-9DEF-1E53F91A5408}"/>
              </a:ext>
            </a:extLst>
          </p:cNvPr>
          <p:cNvSpPr txBox="1"/>
          <p:nvPr/>
        </p:nvSpPr>
        <p:spPr>
          <a:xfrm>
            <a:off x="1659988" y="309489"/>
            <a:ext cx="3953021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E872E7-0C5E-44E4-AF41-0AA13AF3F584}"/>
              </a:ext>
            </a:extLst>
          </p:cNvPr>
          <p:cNvSpPr txBox="1"/>
          <p:nvPr/>
        </p:nvSpPr>
        <p:spPr>
          <a:xfrm>
            <a:off x="2335236" y="2774856"/>
            <a:ext cx="8243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সম্পর্কে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বাড়ি থেকে লিখে নিয়ে আসবে।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7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841E11-B0A3-446F-9E9F-EAEBD7E48AC6}"/>
              </a:ext>
            </a:extLst>
          </p:cNvPr>
          <p:cNvSpPr txBox="1"/>
          <p:nvPr/>
        </p:nvSpPr>
        <p:spPr>
          <a:xfrm>
            <a:off x="1616937" y="-310991"/>
            <a:ext cx="98751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13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ball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3716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82577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27BD2F-F569-4D15-9CEF-CCCFE18EEBCB}"/>
              </a:ext>
            </a:extLst>
          </p:cNvPr>
          <p:cNvSpPr/>
          <p:nvPr/>
        </p:nvSpPr>
        <p:spPr>
          <a:xfrm>
            <a:off x="0" y="0"/>
            <a:ext cx="8475260" cy="563231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শিরোনামঃআমাদের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5D4D74-30AC-4DFE-BD1D-766FBD7346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16203" y="0"/>
            <a:ext cx="3675797" cy="5609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88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C951A5-B039-4442-8D6E-3564D9218CFF}"/>
              </a:ext>
            </a:extLst>
          </p:cNvPr>
          <p:cNvSpPr txBox="1"/>
          <p:nvPr/>
        </p:nvSpPr>
        <p:spPr>
          <a:xfrm>
            <a:off x="2879187" y="0"/>
            <a:ext cx="9312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D8B0A8-72F0-4A2B-8742-2355AFF1E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142" y="986461"/>
            <a:ext cx="8200232" cy="520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DCF1E8D-1250-4FE7-9F5E-194B24A13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289" y="1095076"/>
            <a:ext cx="8200232" cy="4885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319DC10-B51B-41B2-8241-32F5384727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279" y="1117829"/>
            <a:ext cx="8388097" cy="4939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1F65DA3-EF91-4B5B-B2E4-0C7A3A8D06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279" y="986461"/>
            <a:ext cx="7982829" cy="53608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316C73-17F8-413F-849D-506978743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0926"/>
            <a:ext cx="12191999" cy="59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1B3C4C-9C66-4716-B38A-97ECD733E5A0}"/>
              </a:ext>
            </a:extLst>
          </p:cNvPr>
          <p:cNvSpPr/>
          <p:nvPr/>
        </p:nvSpPr>
        <p:spPr>
          <a:xfrm>
            <a:off x="1300093" y="1147806"/>
            <a:ext cx="102451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কী দেখতে পেয়েছ?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1A8A55-8C88-43FF-B80D-D2DDE1A64CAC}"/>
              </a:ext>
            </a:extLst>
          </p:cNvPr>
          <p:cNvSpPr/>
          <p:nvPr/>
        </p:nvSpPr>
        <p:spPr>
          <a:xfrm>
            <a:off x="1217866" y="2478903"/>
            <a:ext cx="100848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কি তোমাদের চেনা মনে হয়?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E88F71-03F4-419A-903E-2FB2AEF3AEE0}"/>
              </a:ext>
            </a:extLst>
          </p:cNvPr>
          <p:cNvSpPr txBox="1"/>
          <p:nvPr/>
        </p:nvSpPr>
        <p:spPr>
          <a:xfrm>
            <a:off x="1385220" y="3810000"/>
            <a:ext cx="9855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709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দেখে তোমাদের কোন দেশের কথা মনে করিয়ে দিচ্ছে,বলতে পারো?</a:t>
            </a:r>
            <a:endParaRPr lang="en-US" sz="6000" dirty="0">
              <a:solidFill>
                <a:srgbClr val="C7099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6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3DC605-B966-4657-9DF3-8274BBC81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D14DDC-F71E-4363-A6AD-C4D88211B32D}"/>
              </a:ext>
            </a:extLst>
          </p:cNvPr>
          <p:cNvSpPr txBox="1"/>
          <p:nvPr/>
        </p:nvSpPr>
        <p:spPr>
          <a:xfrm>
            <a:off x="5761476" y="757800"/>
            <a:ext cx="6150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0C5C32-ACD2-498C-96DE-9FF14870712F}"/>
              </a:ext>
            </a:extLst>
          </p:cNvPr>
          <p:cNvSpPr txBox="1"/>
          <p:nvPr/>
        </p:nvSpPr>
        <p:spPr>
          <a:xfrm>
            <a:off x="6222609" y="2512952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80BBEE-2D2E-44F9-80E9-472F0F2ACC08}"/>
              </a:ext>
            </a:extLst>
          </p:cNvPr>
          <p:cNvSpPr txBox="1"/>
          <p:nvPr/>
        </p:nvSpPr>
        <p:spPr>
          <a:xfrm>
            <a:off x="6825098" y="3683328"/>
            <a:ext cx="446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 ন ম বজলুর রশীদ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5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52FF38-020B-4A83-B469-A1F7A5EC02E6}"/>
              </a:ext>
            </a:extLst>
          </p:cNvPr>
          <p:cNvSpPr txBox="1"/>
          <p:nvPr/>
        </p:nvSpPr>
        <p:spPr>
          <a:xfrm>
            <a:off x="1268361" y="943897"/>
            <a:ext cx="10279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।কবিতা শুনে বুঝতে পারবে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 ।কবিতার বিষয়ে প্রশ্নের উত্তর বলতে পারবে।</a:t>
            </a:r>
          </a:p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।প্রমিত উচ্চারণেছড়া ও কবিতা পড়তে পারবে।</a:t>
            </a:r>
          </a:p>
          <a:p>
            <a:r>
              <a:rPr lang="bn-BD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।কবিতা সংশ্লিষ্ট প্রশ্নের উত্তর লিখতে পারবে।</a:t>
            </a:r>
            <a:endParaRPr lang="en-US" sz="4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45DDF6-22EF-4469-83DF-A97F8911433C}"/>
              </a:ext>
            </a:extLst>
          </p:cNvPr>
          <p:cNvSpPr txBox="1"/>
          <p:nvPr/>
        </p:nvSpPr>
        <p:spPr>
          <a:xfrm>
            <a:off x="0" y="5842337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10" name="Picture 9" descr="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0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114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2B9A3E-434D-4CDA-87D2-AC096B9E8E9F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7421"/>
            <a:ext cx="12192000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78091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323</Words>
  <Application>Microsoft Office PowerPoint</Application>
  <PresentationFormat>Custom</PresentationFormat>
  <Paragraphs>62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SC</cp:lastModifiedBy>
  <cp:revision>47</cp:revision>
  <dcterms:created xsi:type="dcterms:W3CDTF">2017-11-21T12:59:39Z</dcterms:created>
  <dcterms:modified xsi:type="dcterms:W3CDTF">2023-01-16T09:20:50Z</dcterms:modified>
</cp:coreProperties>
</file>