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76" r:id="rId3"/>
    <p:sldId id="258" r:id="rId4"/>
    <p:sldId id="260" r:id="rId5"/>
    <p:sldId id="259" r:id="rId6"/>
    <p:sldId id="262" r:id="rId7"/>
    <p:sldId id="263" r:id="rId8"/>
    <p:sldId id="261" r:id="rId9"/>
    <p:sldId id="264" r:id="rId10"/>
    <p:sldId id="266" r:id="rId11"/>
    <p:sldId id="265" r:id="rId12"/>
    <p:sldId id="268" r:id="rId13"/>
    <p:sldId id="267" r:id="rId14"/>
    <p:sldId id="269" r:id="rId15"/>
    <p:sldId id="270" r:id="rId16"/>
    <p:sldId id="271" r:id="rId17"/>
    <p:sldId id="272" r:id="rId18"/>
    <p:sldId id="273" r:id="rId19"/>
    <p:sldId id="274" r:id="rId20"/>
    <p:sldId id="277" r:id="rId21"/>
    <p:sldId id="278" r:id="rId22"/>
    <p:sldId id="27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35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80BAAA-A37B-40A2-B708-E354D034E576}" type="datetimeFigureOut">
              <a:rPr lang="en-US" smtClean="0"/>
              <a:t>1/16/2023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3FA777-750F-4029-A283-D2BC11250423}" type="slidenum">
              <a:rPr lang="en-US" smtClean="0"/>
              <a:t>‹#›</a:t>
            </a:fld>
            <a:endParaRPr lang="en-US"/>
          </a:p>
        </p:txBody>
      </p:sp>
    </p:spTree>
    <p:extLst>
      <p:ext uri="{BB962C8B-B14F-4D97-AF65-F5344CB8AC3E}">
        <p14:creationId xmlns:p14="http://schemas.microsoft.com/office/powerpoint/2010/main" val="3833143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3FA777-750F-4029-A283-D2BC11250423}" type="slidenum">
              <a:rPr lang="en-US" smtClean="0"/>
              <a:t>2</a:t>
            </a:fld>
            <a:endParaRPr lang="en-US"/>
          </a:p>
        </p:txBody>
      </p:sp>
    </p:spTree>
    <p:extLst>
      <p:ext uri="{BB962C8B-B14F-4D97-AF65-F5344CB8AC3E}">
        <p14:creationId xmlns:p14="http://schemas.microsoft.com/office/powerpoint/2010/main" val="707731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3FA777-750F-4029-A283-D2BC11250423}" type="slidenum">
              <a:rPr lang="en-US" smtClean="0"/>
              <a:t>13</a:t>
            </a:fld>
            <a:endParaRPr lang="en-US"/>
          </a:p>
        </p:txBody>
      </p:sp>
    </p:spTree>
    <p:extLst>
      <p:ext uri="{BB962C8B-B14F-4D97-AF65-F5344CB8AC3E}">
        <p14:creationId xmlns:p14="http://schemas.microsoft.com/office/powerpoint/2010/main" val="1135886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59906-CAB4-3D61-1FE9-81C49AAA9C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CD9DECC-523F-1E5D-A980-93CC439750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E630E6-E13E-ED56-43BF-225531AB9CFF}"/>
              </a:ext>
            </a:extLst>
          </p:cNvPr>
          <p:cNvSpPr>
            <a:spLocks noGrp="1"/>
          </p:cNvSpPr>
          <p:nvPr>
            <p:ph type="dt" sz="half" idx="10"/>
          </p:nvPr>
        </p:nvSpPr>
        <p:spPr/>
        <p:txBody>
          <a:bodyPr/>
          <a:lstStyle/>
          <a:p>
            <a:fld id="{A14EA2DE-5D8C-4264-B86C-A1EFCC2E0DA6}" type="datetimeFigureOut">
              <a:rPr lang="en-US" smtClean="0"/>
              <a:t>1/16/2023</a:t>
            </a:fld>
            <a:endParaRPr lang="en-US"/>
          </a:p>
        </p:txBody>
      </p:sp>
      <p:sp>
        <p:nvSpPr>
          <p:cNvPr id="5" name="Footer Placeholder 4">
            <a:extLst>
              <a:ext uri="{FF2B5EF4-FFF2-40B4-BE49-F238E27FC236}">
                <a16:creationId xmlns:a16="http://schemas.microsoft.com/office/drawing/2014/main" id="{1B4ED0A0-516B-EABC-A2B1-B809D2F90D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74D79D-45DE-52E3-E730-547A4C5BEE84}"/>
              </a:ext>
            </a:extLst>
          </p:cNvPr>
          <p:cNvSpPr>
            <a:spLocks noGrp="1"/>
          </p:cNvSpPr>
          <p:nvPr>
            <p:ph type="sldNum" sz="quarter" idx="12"/>
          </p:nvPr>
        </p:nvSpPr>
        <p:spPr/>
        <p:txBody>
          <a:bodyPr/>
          <a:lstStyle/>
          <a:p>
            <a:fld id="{F6133BCF-41CD-4F1F-BD02-9E9E98C9101F}" type="slidenum">
              <a:rPr lang="en-US" smtClean="0"/>
              <a:t>‹#›</a:t>
            </a:fld>
            <a:endParaRPr lang="en-US"/>
          </a:p>
        </p:txBody>
      </p:sp>
    </p:spTree>
    <p:extLst>
      <p:ext uri="{BB962C8B-B14F-4D97-AF65-F5344CB8AC3E}">
        <p14:creationId xmlns:p14="http://schemas.microsoft.com/office/powerpoint/2010/main" val="4135876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FD93C-0C86-3F39-FC3D-1FC2C6D0CB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D7D441-DA64-3DD2-E9BC-78080419E8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DDC85E-DAB7-1499-505E-4C1894A72CCF}"/>
              </a:ext>
            </a:extLst>
          </p:cNvPr>
          <p:cNvSpPr>
            <a:spLocks noGrp="1"/>
          </p:cNvSpPr>
          <p:nvPr>
            <p:ph type="dt" sz="half" idx="10"/>
          </p:nvPr>
        </p:nvSpPr>
        <p:spPr/>
        <p:txBody>
          <a:bodyPr/>
          <a:lstStyle/>
          <a:p>
            <a:fld id="{A14EA2DE-5D8C-4264-B86C-A1EFCC2E0DA6}" type="datetimeFigureOut">
              <a:rPr lang="en-US" smtClean="0"/>
              <a:t>1/16/2023</a:t>
            </a:fld>
            <a:endParaRPr lang="en-US"/>
          </a:p>
        </p:txBody>
      </p:sp>
      <p:sp>
        <p:nvSpPr>
          <p:cNvPr id="5" name="Footer Placeholder 4">
            <a:extLst>
              <a:ext uri="{FF2B5EF4-FFF2-40B4-BE49-F238E27FC236}">
                <a16:creationId xmlns:a16="http://schemas.microsoft.com/office/drawing/2014/main" id="{E36B88BF-F6AF-B84C-1669-3F4D932701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62BB86-8A18-9AD3-869F-706210E94F99}"/>
              </a:ext>
            </a:extLst>
          </p:cNvPr>
          <p:cNvSpPr>
            <a:spLocks noGrp="1"/>
          </p:cNvSpPr>
          <p:nvPr>
            <p:ph type="sldNum" sz="quarter" idx="12"/>
          </p:nvPr>
        </p:nvSpPr>
        <p:spPr/>
        <p:txBody>
          <a:bodyPr/>
          <a:lstStyle/>
          <a:p>
            <a:fld id="{F6133BCF-41CD-4F1F-BD02-9E9E98C9101F}" type="slidenum">
              <a:rPr lang="en-US" smtClean="0"/>
              <a:t>‹#›</a:t>
            </a:fld>
            <a:endParaRPr lang="en-US"/>
          </a:p>
        </p:txBody>
      </p:sp>
    </p:spTree>
    <p:extLst>
      <p:ext uri="{BB962C8B-B14F-4D97-AF65-F5344CB8AC3E}">
        <p14:creationId xmlns:p14="http://schemas.microsoft.com/office/powerpoint/2010/main" val="2281885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B14327-2E48-7850-EE9E-88514D773A3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D30DC1-7143-9BC0-B290-74B530905D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B48586-76C8-87B1-0F6A-DADB5BB5F170}"/>
              </a:ext>
            </a:extLst>
          </p:cNvPr>
          <p:cNvSpPr>
            <a:spLocks noGrp="1"/>
          </p:cNvSpPr>
          <p:nvPr>
            <p:ph type="dt" sz="half" idx="10"/>
          </p:nvPr>
        </p:nvSpPr>
        <p:spPr/>
        <p:txBody>
          <a:bodyPr/>
          <a:lstStyle/>
          <a:p>
            <a:fld id="{A14EA2DE-5D8C-4264-B86C-A1EFCC2E0DA6}" type="datetimeFigureOut">
              <a:rPr lang="en-US" smtClean="0"/>
              <a:t>1/16/2023</a:t>
            </a:fld>
            <a:endParaRPr lang="en-US"/>
          </a:p>
        </p:txBody>
      </p:sp>
      <p:sp>
        <p:nvSpPr>
          <p:cNvPr id="5" name="Footer Placeholder 4">
            <a:extLst>
              <a:ext uri="{FF2B5EF4-FFF2-40B4-BE49-F238E27FC236}">
                <a16:creationId xmlns:a16="http://schemas.microsoft.com/office/drawing/2014/main" id="{EA60A710-61DA-A24C-9E7C-34AA4928DF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50B77B-04DE-4BA7-A297-D192F2B6313F}"/>
              </a:ext>
            </a:extLst>
          </p:cNvPr>
          <p:cNvSpPr>
            <a:spLocks noGrp="1"/>
          </p:cNvSpPr>
          <p:nvPr>
            <p:ph type="sldNum" sz="quarter" idx="12"/>
          </p:nvPr>
        </p:nvSpPr>
        <p:spPr/>
        <p:txBody>
          <a:bodyPr/>
          <a:lstStyle/>
          <a:p>
            <a:fld id="{F6133BCF-41CD-4F1F-BD02-9E9E98C9101F}" type="slidenum">
              <a:rPr lang="en-US" smtClean="0"/>
              <a:t>‹#›</a:t>
            </a:fld>
            <a:endParaRPr lang="en-US"/>
          </a:p>
        </p:txBody>
      </p:sp>
    </p:spTree>
    <p:extLst>
      <p:ext uri="{BB962C8B-B14F-4D97-AF65-F5344CB8AC3E}">
        <p14:creationId xmlns:p14="http://schemas.microsoft.com/office/powerpoint/2010/main" val="2083383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17283-CF5B-21D6-3584-114169AE9C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462DB6-B90A-5A25-D35D-D2DB1BB559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DF99CB-8031-E10C-1E0B-85B7FDF8C691}"/>
              </a:ext>
            </a:extLst>
          </p:cNvPr>
          <p:cNvSpPr>
            <a:spLocks noGrp="1"/>
          </p:cNvSpPr>
          <p:nvPr>
            <p:ph type="dt" sz="half" idx="10"/>
          </p:nvPr>
        </p:nvSpPr>
        <p:spPr/>
        <p:txBody>
          <a:bodyPr/>
          <a:lstStyle/>
          <a:p>
            <a:fld id="{A14EA2DE-5D8C-4264-B86C-A1EFCC2E0DA6}" type="datetimeFigureOut">
              <a:rPr lang="en-US" smtClean="0"/>
              <a:t>1/16/2023</a:t>
            </a:fld>
            <a:endParaRPr lang="en-US"/>
          </a:p>
        </p:txBody>
      </p:sp>
      <p:sp>
        <p:nvSpPr>
          <p:cNvPr id="5" name="Footer Placeholder 4">
            <a:extLst>
              <a:ext uri="{FF2B5EF4-FFF2-40B4-BE49-F238E27FC236}">
                <a16:creationId xmlns:a16="http://schemas.microsoft.com/office/drawing/2014/main" id="{578FB847-9B9D-B5A1-24B4-88A2903FD7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2A6896-2A5E-E93D-0FF8-2734E1E47BFF}"/>
              </a:ext>
            </a:extLst>
          </p:cNvPr>
          <p:cNvSpPr>
            <a:spLocks noGrp="1"/>
          </p:cNvSpPr>
          <p:nvPr>
            <p:ph type="sldNum" sz="quarter" idx="12"/>
          </p:nvPr>
        </p:nvSpPr>
        <p:spPr/>
        <p:txBody>
          <a:bodyPr/>
          <a:lstStyle/>
          <a:p>
            <a:fld id="{F6133BCF-41CD-4F1F-BD02-9E9E98C9101F}" type="slidenum">
              <a:rPr lang="en-US" smtClean="0"/>
              <a:t>‹#›</a:t>
            </a:fld>
            <a:endParaRPr lang="en-US"/>
          </a:p>
        </p:txBody>
      </p:sp>
    </p:spTree>
    <p:extLst>
      <p:ext uri="{BB962C8B-B14F-4D97-AF65-F5344CB8AC3E}">
        <p14:creationId xmlns:p14="http://schemas.microsoft.com/office/powerpoint/2010/main" val="2871515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E9529-BA2C-D922-B634-E5FB3F4490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D4C12FF-8F31-E9D7-0EB2-C78661B919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D88E75-6057-91ED-2335-0648C7C92158}"/>
              </a:ext>
            </a:extLst>
          </p:cNvPr>
          <p:cNvSpPr>
            <a:spLocks noGrp="1"/>
          </p:cNvSpPr>
          <p:nvPr>
            <p:ph type="dt" sz="half" idx="10"/>
          </p:nvPr>
        </p:nvSpPr>
        <p:spPr/>
        <p:txBody>
          <a:bodyPr/>
          <a:lstStyle/>
          <a:p>
            <a:fld id="{A14EA2DE-5D8C-4264-B86C-A1EFCC2E0DA6}" type="datetimeFigureOut">
              <a:rPr lang="en-US" smtClean="0"/>
              <a:t>1/16/2023</a:t>
            </a:fld>
            <a:endParaRPr lang="en-US"/>
          </a:p>
        </p:txBody>
      </p:sp>
      <p:sp>
        <p:nvSpPr>
          <p:cNvPr id="5" name="Footer Placeholder 4">
            <a:extLst>
              <a:ext uri="{FF2B5EF4-FFF2-40B4-BE49-F238E27FC236}">
                <a16:creationId xmlns:a16="http://schemas.microsoft.com/office/drawing/2014/main" id="{7617474A-DFA4-4EA9-3834-37D79640EA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874B9A-A7B8-FEB7-B933-39BC247D3DCB}"/>
              </a:ext>
            </a:extLst>
          </p:cNvPr>
          <p:cNvSpPr>
            <a:spLocks noGrp="1"/>
          </p:cNvSpPr>
          <p:nvPr>
            <p:ph type="sldNum" sz="quarter" idx="12"/>
          </p:nvPr>
        </p:nvSpPr>
        <p:spPr/>
        <p:txBody>
          <a:bodyPr/>
          <a:lstStyle/>
          <a:p>
            <a:fld id="{F6133BCF-41CD-4F1F-BD02-9E9E98C9101F}" type="slidenum">
              <a:rPr lang="en-US" smtClean="0"/>
              <a:t>‹#›</a:t>
            </a:fld>
            <a:endParaRPr lang="en-US"/>
          </a:p>
        </p:txBody>
      </p:sp>
    </p:spTree>
    <p:extLst>
      <p:ext uri="{BB962C8B-B14F-4D97-AF65-F5344CB8AC3E}">
        <p14:creationId xmlns:p14="http://schemas.microsoft.com/office/powerpoint/2010/main" val="902012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536FC-F8CB-57CF-7FBD-8B4AEDE5FB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73DE14-FB1A-933F-37BF-252A6FD61F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07CBAA-F08B-1781-DD8B-23564C433B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586249-FAAA-E539-356F-BFEC308EE936}"/>
              </a:ext>
            </a:extLst>
          </p:cNvPr>
          <p:cNvSpPr>
            <a:spLocks noGrp="1"/>
          </p:cNvSpPr>
          <p:nvPr>
            <p:ph type="dt" sz="half" idx="10"/>
          </p:nvPr>
        </p:nvSpPr>
        <p:spPr/>
        <p:txBody>
          <a:bodyPr/>
          <a:lstStyle/>
          <a:p>
            <a:fld id="{A14EA2DE-5D8C-4264-B86C-A1EFCC2E0DA6}" type="datetimeFigureOut">
              <a:rPr lang="en-US" smtClean="0"/>
              <a:t>1/16/2023</a:t>
            </a:fld>
            <a:endParaRPr lang="en-US"/>
          </a:p>
        </p:txBody>
      </p:sp>
      <p:sp>
        <p:nvSpPr>
          <p:cNvPr id="6" name="Footer Placeholder 5">
            <a:extLst>
              <a:ext uri="{FF2B5EF4-FFF2-40B4-BE49-F238E27FC236}">
                <a16:creationId xmlns:a16="http://schemas.microsoft.com/office/drawing/2014/main" id="{51BDCCB1-B490-3912-E82A-174C24D2A4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36A129-DDD5-AA9D-EBFC-A6F6FB421E5E}"/>
              </a:ext>
            </a:extLst>
          </p:cNvPr>
          <p:cNvSpPr>
            <a:spLocks noGrp="1"/>
          </p:cNvSpPr>
          <p:nvPr>
            <p:ph type="sldNum" sz="quarter" idx="12"/>
          </p:nvPr>
        </p:nvSpPr>
        <p:spPr/>
        <p:txBody>
          <a:bodyPr/>
          <a:lstStyle/>
          <a:p>
            <a:fld id="{F6133BCF-41CD-4F1F-BD02-9E9E98C9101F}" type="slidenum">
              <a:rPr lang="en-US" smtClean="0"/>
              <a:t>‹#›</a:t>
            </a:fld>
            <a:endParaRPr lang="en-US"/>
          </a:p>
        </p:txBody>
      </p:sp>
    </p:spTree>
    <p:extLst>
      <p:ext uri="{BB962C8B-B14F-4D97-AF65-F5344CB8AC3E}">
        <p14:creationId xmlns:p14="http://schemas.microsoft.com/office/powerpoint/2010/main" val="1088139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2C2FF-47BA-9911-8FAA-4ABF8E8ACCD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9FE823-A17D-ECAB-1F5A-83169781CC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268E55-B8DD-C8C4-89BA-8D36D4DCA31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EC75E2-F0B3-0E30-0749-84CEF2803D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027BAE-BB3C-C2E0-27F2-64903BFA4EA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BBBE334-2050-C832-57B7-0FD66DA43D4A}"/>
              </a:ext>
            </a:extLst>
          </p:cNvPr>
          <p:cNvSpPr>
            <a:spLocks noGrp="1"/>
          </p:cNvSpPr>
          <p:nvPr>
            <p:ph type="dt" sz="half" idx="10"/>
          </p:nvPr>
        </p:nvSpPr>
        <p:spPr/>
        <p:txBody>
          <a:bodyPr/>
          <a:lstStyle/>
          <a:p>
            <a:fld id="{A14EA2DE-5D8C-4264-B86C-A1EFCC2E0DA6}" type="datetimeFigureOut">
              <a:rPr lang="en-US" smtClean="0"/>
              <a:t>1/16/2023</a:t>
            </a:fld>
            <a:endParaRPr lang="en-US"/>
          </a:p>
        </p:txBody>
      </p:sp>
      <p:sp>
        <p:nvSpPr>
          <p:cNvPr id="8" name="Footer Placeholder 7">
            <a:extLst>
              <a:ext uri="{FF2B5EF4-FFF2-40B4-BE49-F238E27FC236}">
                <a16:creationId xmlns:a16="http://schemas.microsoft.com/office/drawing/2014/main" id="{21117516-4882-D866-6326-DACF16A22C5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50485E-C3C7-68F1-B748-5E5BCFC9F87A}"/>
              </a:ext>
            </a:extLst>
          </p:cNvPr>
          <p:cNvSpPr>
            <a:spLocks noGrp="1"/>
          </p:cNvSpPr>
          <p:nvPr>
            <p:ph type="sldNum" sz="quarter" idx="12"/>
          </p:nvPr>
        </p:nvSpPr>
        <p:spPr/>
        <p:txBody>
          <a:bodyPr/>
          <a:lstStyle/>
          <a:p>
            <a:fld id="{F6133BCF-41CD-4F1F-BD02-9E9E98C9101F}" type="slidenum">
              <a:rPr lang="en-US" smtClean="0"/>
              <a:t>‹#›</a:t>
            </a:fld>
            <a:endParaRPr lang="en-US"/>
          </a:p>
        </p:txBody>
      </p:sp>
    </p:spTree>
    <p:extLst>
      <p:ext uri="{BB962C8B-B14F-4D97-AF65-F5344CB8AC3E}">
        <p14:creationId xmlns:p14="http://schemas.microsoft.com/office/powerpoint/2010/main" val="2282031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5F0FD-0E31-4124-EF0F-982BD250338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B342A3-1A10-E99E-05B4-1B45CD0C23C8}"/>
              </a:ext>
            </a:extLst>
          </p:cNvPr>
          <p:cNvSpPr>
            <a:spLocks noGrp="1"/>
          </p:cNvSpPr>
          <p:nvPr>
            <p:ph type="dt" sz="half" idx="10"/>
          </p:nvPr>
        </p:nvSpPr>
        <p:spPr/>
        <p:txBody>
          <a:bodyPr/>
          <a:lstStyle/>
          <a:p>
            <a:fld id="{A14EA2DE-5D8C-4264-B86C-A1EFCC2E0DA6}" type="datetimeFigureOut">
              <a:rPr lang="en-US" smtClean="0"/>
              <a:t>1/16/2023</a:t>
            </a:fld>
            <a:endParaRPr lang="en-US"/>
          </a:p>
        </p:txBody>
      </p:sp>
      <p:sp>
        <p:nvSpPr>
          <p:cNvPr id="4" name="Footer Placeholder 3">
            <a:extLst>
              <a:ext uri="{FF2B5EF4-FFF2-40B4-BE49-F238E27FC236}">
                <a16:creationId xmlns:a16="http://schemas.microsoft.com/office/drawing/2014/main" id="{555C8385-4EE3-7B0B-DF40-D71FE7538B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FCA845-A3D7-5DCD-6BE6-5B79EE08E407}"/>
              </a:ext>
            </a:extLst>
          </p:cNvPr>
          <p:cNvSpPr>
            <a:spLocks noGrp="1"/>
          </p:cNvSpPr>
          <p:nvPr>
            <p:ph type="sldNum" sz="quarter" idx="12"/>
          </p:nvPr>
        </p:nvSpPr>
        <p:spPr/>
        <p:txBody>
          <a:bodyPr/>
          <a:lstStyle/>
          <a:p>
            <a:fld id="{F6133BCF-41CD-4F1F-BD02-9E9E98C9101F}" type="slidenum">
              <a:rPr lang="en-US" smtClean="0"/>
              <a:t>‹#›</a:t>
            </a:fld>
            <a:endParaRPr lang="en-US"/>
          </a:p>
        </p:txBody>
      </p:sp>
    </p:spTree>
    <p:extLst>
      <p:ext uri="{BB962C8B-B14F-4D97-AF65-F5344CB8AC3E}">
        <p14:creationId xmlns:p14="http://schemas.microsoft.com/office/powerpoint/2010/main" val="3062448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1470F7-223E-6812-D529-8E6C15C18846}"/>
              </a:ext>
            </a:extLst>
          </p:cNvPr>
          <p:cNvSpPr>
            <a:spLocks noGrp="1"/>
          </p:cNvSpPr>
          <p:nvPr>
            <p:ph type="dt" sz="half" idx="10"/>
          </p:nvPr>
        </p:nvSpPr>
        <p:spPr/>
        <p:txBody>
          <a:bodyPr/>
          <a:lstStyle/>
          <a:p>
            <a:fld id="{A14EA2DE-5D8C-4264-B86C-A1EFCC2E0DA6}" type="datetimeFigureOut">
              <a:rPr lang="en-US" smtClean="0"/>
              <a:t>1/16/2023</a:t>
            </a:fld>
            <a:endParaRPr lang="en-US"/>
          </a:p>
        </p:txBody>
      </p:sp>
      <p:sp>
        <p:nvSpPr>
          <p:cNvPr id="3" name="Footer Placeholder 2">
            <a:extLst>
              <a:ext uri="{FF2B5EF4-FFF2-40B4-BE49-F238E27FC236}">
                <a16:creationId xmlns:a16="http://schemas.microsoft.com/office/drawing/2014/main" id="{A08A7EC2-C7A5-2F98-6F03-3E081764F7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44D5AC0-7964-65F3-FA3F-8CEF3CEC090B}"/>
              </a:ext>
            </a:extLst>
          </p:cNvPr>
          <p:cNvSpPr>
            <a:spLocks noGrp="1"/>
          </p:cNvSpPr>
          <p:nvPr>
            <p:ph type="sldNum" sz="quarter" idx="12"/>
          </p:nvPr>
        </p:nvSpPr>
        <p:spPr/>
        <p:txBody>
          <a:bodyPr/>
          <a:lstStyle/>
          <a:p>
            <a:fld id="{F6133BCF-41CD-4F1F-BD02-9E9E98C9101F}" type="slidenum">
              <a:rPr lang="en-US" smtClean="0"/>
              <a:t>‹#›</a:t>
            </a:fld>
            <a:endParaRPr lang="en-US"/>
          </a:p>
        </p:txBody>
      </p:sp>
    </p:spTree>
    <p:extLst>
      <p:ext uri="{BB962C8B-B14F-4D97-AF65-F5344CB8AC3E}">
        <p14:creationId xmlns:p14="http://schemas.microsoft.com/office/powerpoint/2010/main" val="2397962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F3015-545E-4138-AC77-A3A468098D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FD3946D-601B-65E7-9A36-513F859408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D5B1EC-6825-0818-4747-CD7C50E05F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EFCE44-98DC-831D-CBA3-99D0655D59D1}"/>
              </a:ext>
            </a:extLst>
          </p:cNvPr>
          <p:cNvSpPr>
            <a:spLocks noGrp="1"/>
          </p:cNvSpPr>
          <p:nvPr>
            <p:ph type="dt" sz="half" idx="10"/>
          </p:nvPr>
        </p:nvSpPr>
        <p:spPr/>
        <p:txBody>
          <a:bodyPr/>
          <a:lstStyle/>
          <a:p>
            <a:fld id="{A14EA2DE-5D8C-4264-B86C-A1EFCC2E0DA6}" type="datetimeFigureOut">
              <a:rPr lang="en-US" smtClean="0"/>
              <a:t>1/16/2023</a:t>
            </a:fld>
            <a:endParaRPr lang="en-US"/>
          </a:p>
        </p:txBody>
      </p:sp>
      <p:sp>
        <p:nvSpPr>
          <p:cNvPr id="6" name="Footer Placeholder 5">
            <a:extLst>
              <a:ext uri="{FF2B5EF4-FFF2-40B4-BE49-F238E27FC236}">
                <a16:creationId xmlns:a16="http://schemas.microsoft.com/office/drawing/2014/main" id="{D3C45527-CBD2-07A4-6996-6DAB5E8D46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949FD6-B46C-3E7F-9A46-8999D02C57A4}"/>
              </a:ext>
            </a:extLst>
          </p:cNvPr>
          <p:cNvSpPr>
            <a:spLocks noGrp="1"/>
          </p:cNvSpPr>
          <p:nvPr>
            <p:ph type="sldNum" sz="quarter" idx="12"/>
          </p:nvPr>
        </p:nvSpPr>
        <p:spPr/>
        <p:txBody>
          <a:bodyPr/>
          <a:lstStyle/>
          <a:p>
            <a:fld id="{F6133BCF-41CD-4F1F-BD02-9E9E98C9101F}" type="slidenum">
              <a:rPr lang="en-US" smtClean="0"/>
              <a:t>‹#›</a:t>
            </a:fld>
            <a:endParaRPr lang="en-US"/>
          </a:p>
        </p:txBody>
      </p:sp>
    </p:spTree>
    <p:extLst>
      <p:ext uri="{BB962C8B-B14F-4D97-AF65-F5344CB8AC3E}">
        <p14:creationId xmlns:p14="http://schemas.microsoft.com/office/powerpoint/2010/main" val="3278418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2C7B2-8D04-E888-BBF1-5E743A6D87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A53FED-3BA8-B563-AFD4-B7FE5AC605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BD5BCB-D632-5273-58A9-ED04B34313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9F242D-AD82-01E9-56FA-1A7BDFF16735}"/>
              </a:ext>
            </a:extLst>
          </p:cNvPr>
          <p:cNvSpPr>
            <a:spLocks noGrp="1"/>
          </p:cNvSpPr>
          <p:nvPr>
            <p:ph type="dt" sz="half" idx="10"/>
          </p:nvPr>
        </p:nvSpPr>
        <p:spPr/>
        <p:txBody>
          <a:bodyPr/>
          <a:lstStyle/>
          <a:p>
            <a:fld id="{A14EA2DE-5D8C-4264-B86C-A1EFCC2E0DA6}" type="datetimeFigureOut">
              <a:rPr lang="en-US" smtClean="0"/>
              <a:t>1/16/2023</a:t>
            </a:fld>
            <a:endParaRPr lang="en-US"/>
          </a:p>
        </p:txBody>
      </p:sp>
      <p:sp>
        <p:nvSpPr>
          <p:cNvPr id="6" name="Footer Placeholder 5">
            <a:extLst>
              <a:ext uri="{FF2B5EF4-FFF2-40B4-BE49-F238E27FC236}">
                <a16:creationId xmlns:a16="http://schemas.microsoft.com/office/drawing/2014/main" id="{BAA76DE4-0FF8-DD28-0B92-D80AB0C674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8DCA27-1C6D-C6B7-3618-FF86F7F94BD7}"/>
              </a:ext>
            </a:extLst>
          </p:cNvPr>
          <p:cNvSpPr>
            <a:spLocks noGrp="1"/>
          </p:cNvSpPr>
          <p:nvPr>
            <p:ph type="sldNum" sz="quarter" idx="12"/>
          </p:nvPr>
        </p:nvSpPr>
        <p:spPr/>
        <p:txBody>
          <a:bodyPr/>
          <a:lstStyle/>
          <a:p>
            <a:fld id="{F6133BCF-41CD-4F1F-BD02-9E9E98C9101F}" type="slidenum">
              <a:rPr lang="en-US" smtClean="0"/>
              <a:t>‹#›</a:t>
            </a:fld>
            <a:endParaRPr lang="en-US"/>
          </a:p>
        </p:txBody>
      </p:sp>
    </p:spTree>
    <p:extLst>
      <p:ext uri="{BB962C8B-B14F-4D97-AF65-F5344CB8AC3E}">
        <p14:creationId xmlns:p14="http://schemas.microsoft.com/office/powerpoint/2010/main" val="507566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9F0D9F-2665-D8A8-3F94-75E6C8406A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F1D3377-53B3-A029-B6BB-910AABB34E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602AF6-1CB1-4019-5CBE-9D0EAEEE7F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4EA2DE-5D8C-4264-B86C-A1EFCC2E0DA6}" type="datetimeFigureOut">
              <a:rPr lang="en-US" smtClean="0"/>
              <a:t>1/16/2023</a:t>
            </a:fld>
            <a:endParaRPr lang="en-US"/>
          </a:p>
        </p:txBody>
      </p:sp>
      <p:sp>
        <p:nvSpPr>
          <p:cNvPr id="5" name="Footer Placeholder 4">
            <a:extLst>
              <a:ext uri="{FF2B5EF4-FFF2-40B4-BE49-F238E27FC236}">
                <a16:creationId xmlns:a16="http://schemas.microsoft.com/office/drawing/2014/main" id="{414565AB-F96F-B262-216B-90F51AB05B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EB5FE87-C579-6D20-11CD-C3F1154BD5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133BCF-41CD-4F1F-BD02-9E9E98C9101F}" type="slidenum">
              <a:rPr lang="en-US" smtClean="0"/>
              <a:t>‹#›</a:t>
            </a:fld>
            <a:endParaRPr lang="en-US"/>
          </a:p>
        </p:txBody>
      </p:sp>
    </p:spTree>
    <p:extLst>
      <p:ext uri="{BB962C8B-B14F-4D97-AF65-F5344CB8AC3E}">
        <p14:creationId xmlns:p14="http://schemas.microsoft.com/office/powerpoint/2010/main" val="3325985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frank.itlab.us/photo_essays/wrapper.php?oct_03_2010_snail.html" TargetMode="External"/><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hyperlink" Target="https://creativecommons.org/licenses/by-nc-sa/3.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566011-A358-9CB8-3CB9-2C5C7ABB9C5C}"/>
              </a:ext>
            </a:extLst>
          </p:cNvPr>
          <p:cNvSpPr txBox="1"/>
          <p:nvPr/>
        </p:nvSpPr>
        <p:spPr>
          <a:xfrm>
            <a:off x="0" y="-56270"/>
            <a:ext cx="12192000" cy="2646878"/>
          </a:xfrm>
          <a:prstGeom prst="rect">
            <a:avLst/>
          </a:prstGeom>
          <a:noFill/>
          <a:ln w="76200">
            <a:solidFill>
              <a:srgbClr val="00B050"/>
            </a:solidFill>
          </a:ln>
        </p:spPr>
        <p:txBody>
          <a:bodyPr wrap="square" rtlCol="0">
            <a:spAutoFit/>
          </a:bodyPr>
          <a:lstStyle/>
          <a:p>
            <a:pPr algn="ctr"/>
            <a:r>
              <a:rPr lang="en-US" sz="16600" b="1" dirty="0" err="1">
                <a:latin typeface="NikoshBAN" panose="02000000000000000000" pitchFamily="2" charset="0"/>
                <a:cs typeface="NikoshBAN" panose="02000000000000000000" pitchFamily="2" charset="0"/>
              </a:rPr>
              <a:t>সকলকে</a:t>
            </a:r>
            <a:r>
              <a:rPr lang="en-US" sz="16600" b="1" dirty="0">
                <a:latin typeface="NikoshBAN" panose="02000000000000000000" pitchFamily="2" charset="0"/>
                <a:cs typeface="NikoshBAN" panose="02000000000000000000" pitchFamily="2" charset="0"/>
              </a:rPr>
              <a:t> </a:t>
            </a:r>
            <a:r>
              <a:rPr lang="en-US" sz="16600" b="1" dirty="0" err="1">
                <a:latin typeface="NikoshBAN" panose="02000000000000000000" pitchFamily="2" charset="0"/>
                <a:cs typeface="NikoshBAN" panose="02000000000000000000" pitchFamily="2" charset="0"/>
              </a:rPr>
              <a:t>স্বাগতম</a:t>
            </a:r>
            <a:endParaRPr lang="en-US" sz="16600" b="1" dirty="0">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86F62FF0-15F0-C57C-01B9-23D4A2A9B4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09410"/>
            <a:ext cx="12192000" cy="4248590"/>
          </a:xfrm>
          <a:prstGeom prst="rect">
            <a:avLst/>
          </a:prstGeom>
          <a:solidFill>
            <a:srgbClr val="FFFFFF">
              <a:shade val="85000"/>
            </a:srgbClr>
          </a:solidFill>
          <a:ln w="190500" cap="rnd">
            <a:solidFill>
              <a:srgbClr val="00B05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171955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set>
                                      <p:cBhvr>
                                        <p:cTn id="7" dur="455" fill="hold">
                                          <p:stCondLst>
                                            <p:cond delay="0"/>
                                          </p:stCondLst>
                                        </p:cTn>
                                        <p:tgtEl>
                                          <p:spTgt spid="3"/>
                                        </p:tgtEl>
                                        <p:attrNameLst>
                                          <p:attrName>style.rotation</p:attrName>
                                        </p:attrNameLst>
                                      </p:cBhvr>
                                      <p:to>
                                        <p:strVal val="-45.0"/>
                                      </p:to>
                                    </p:set>
                                    <p:anim calcmode="lin" valueType="num">
                                      <p:cBhvr>
                                        <p:cTn id="8" dur="455" fill="hold">
                                          <p:stCondLst>
                                            <p:cond delay="455"/>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ox(in)">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0CBBBE-1B33-BC55-54C2-A285DD4E59A6}"/>
              </a:ext>
            </a:extLst>
          </p:cNvPr>
          <p:cNvSpPr txBox="1"/>
          <p:nvPr/>
        </p:nvSpPr>
        <p:spPr>
          <a:xfrm>
            <a:off x="0" y="-56270"/>
            <a:ext cx="12192000" cy="1323439"/>
          </a:xfrm>
          <a:prstGeom prst="rect">
            <a:avLst/>
          </a:prstGeom>
          <a:noFill/>
          <a:ln w="76200">
            <a:solidFill>
              <a:srgbClr val="00B050"/>
            </a:solidFill>
          </a:ln>
        </p:spPr>
        <p:txBody>
          <a:bodyPr wrap="square" rtlCol="0">
            <a:spAutoFit/>
          </a:bodyPr>
          <a:lstStyle/>
          <a:p>
            <a:r>
              <a:rPr lang="bn-IN" sz="8000" b="1" dirty="0">
                <a:latin typeface="NikoshBAN" panose="02000000000000000000" pitchFamily="2" charset="0"/>
                <a:cs typeface="NikoshBAN" panose="02000000000000000000" pitchFamily="2" charset="0"/>
              </a:rPr>
              <a:t>পলাশের পছন্দের কাজগুলো কি কি?  </a:t>
            </a:r>
            <a:endParaRPr lang="en-US" sz="8000" b="1"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8E1484CB-4137-EC91-A822-5F35DDA706CC}"/>
              </a:ext>
            </a:extLst>
          </p:cNvPr>
          <p:cNvSpPr txBox="1"/>
          <p:nvPr/>
        </p:nvSpPr>
        <p:spPr>
          <a:xfrm>
            <a:off x="0" y="1814732"/>
            <a:ext cx="12192000" cy="4893647"/>
          </a:xfrm>
          <a:prstGeom prst="rect">
            <a:avLst/>
          </a:prstGeom>
          <a:noFill/>
          <a:ln w="76200">
            <a:solidFill>
              <a:srgbClr val="00B050"/>
            </a:solidFill>
          </a:ln>
        </p:spPr>
        <p:txBody>
          <a:bodyPr wrap="square" rtlCol="0">
            <a:spAutoFit/>
          </a:bodyPr>
          <a:lstStyle/>
          <a:p>
            <a:r>
              <a:rPr lang="en-US" sz="6600" b="1" dirty="0" err="1">
                <a:latin typeface="NikoshBAN" panose="02000000000000000000" pitchFamily="2" charset="0"/>
                <a:cs typeface="NikoshBAN" panose="02000000000000000000" pitchFamily="2" charset="0"/>
              </a:rPr>
              <a:t>পলাশের</a:t>
            </a:r>
            <a:r>
              <a:rPr lang="en-US" sz="6600" b="1" dirty="0">
                <a:latin typeface="NikoshBAN" panose="02000000000000000000" pitchFamily="2" charset="0"/>
                <a:cs typeface="NikoshBAN" panose="02000000000000000000" pitchFamily="2" charset="0"/>
              </a:rPr>
              <a:t> </a:t>
            </a:r>
            <a:r>
              <a:rPr lang="en-US" sz="6600" b="1" dirty="0" err="1">
                <a:latin typeface="NikoshBAN" panose="02000000000000000000" pitchFamily="2" charset="0"/>
                <a:cs typeface="NikoshBAN" panose="02000000000000000000" pitchFamily="2" charset="0"/>
              </a:rPr>
              <a:t>স্বপ্নঃ</a:t>
            </a:r>
            <a:r>
              <a:rPr lang="en-US" sz="6600" b="1" dirty="0">
                <a:latin typeface="NikoshBAN" panose="02000000000000000000" pitchFamily="2" charset="0"/>
                <a:cs typeface="NikoshBAN" panose="02000000000000000000" pitchFamily="2" charset="0"/>
              </a:rPr>
              <a:t> </a:t>
            </a:r>
            <a:r>
              <a:rPr lang="en-US" sz="6600" b="1" dirty="0" err="1">
                <a:latin typeface="NikoshBAN" panose="02000000000000000000" pitchFamily="2" charset="0"/>
                <a:cs typeface="NikoshBAN" panose="02000000000000000000" pitchFamily="2" charset="0"/>
              </a:rPr>
              <a:t>আধুনিক</a:t>
            </a:r>
            <a:r>
              <a:rPr lang="en-US" sz="6600" b="1" dirty="0">
                <a:latin typeface="NikoshBAN" panose="02000000000000000000" pitchFamily="2" charset="0"/>
                <a:cs typeface="NikoshBAN" panose="02000000000000000000" pitchFamily="2" charset="0"/>
              </a:rPr>
              <a:t> </a:t>
            </a:r>
            <a:r>
              <a:rPr lang="en-US" sz="6600" b="1" dirty="0" err="1">
                <a:latin typeface="NikoshBAN" panose="02000000000000000000" pitchFamily="2" charset="0"/>
                <a:cs typeface="NikoshBAN" panose="02000000000000000000" pitchFamily="2" charset="0"/>
              </a:rPr>
              <a:t>কৃষি</a:t>
            </a:r>
            <a:r>
              <a:rPr lang="en-US" sz="6600" b="1" dirty="0">
                <a:latin typeface="NikoshBAN" panose="02000000000000000000" pitchFamily="2" charset="0"/>
                <a:cs typeface="NikoshBAN" panose="02000000000000000000" pitchFamily="2" charset="0"/>
              </a:rPr>
              <a:t> </a:t>
            </a:r>
            <a:r>
              <a:rPr lang="en-US" sz="6600" b="1" dirty="0" err="1">
                <a:latin typeface="NikoshBAN" panose="02000000000000000000" pitchFamily="2" charset="0"/>
                <a:cs typeface="NikoshBAN" panose="02000000000000000000" pitchFamily="2" charset="0"/>
              </a:rPr>
              <a:t>উদ্যোক্তা</a:t>
            </a:r>
            <a:r>
              <a:rPr lang="en-US" sz="6600" b="1" dirty="0">
                <a:latin typeface="NikoshBAN" panose="02000000000000000000" pitchFamily="2" charset="0"/>
                <a:cs typeface="NikoshBAN" panose="02000000000000000000" pitchFamily="2" charset="0"/>
              </a:rPr>
              <a:t> </a:t>
            </a:r>
            <a:r>
              <a:rPr lang="en-US" sz="6600" b="1" dirty="0" err="1">
                <a:latin typeface="NikoshBAN" panose="02000000000000000000" pitchFamily="2" charset="0"/>
                <a:cs typeface="NikoshBAN" panose="02000000000000000000" pitchFamily="2" charset="0"/>
              </a:rPr>
              <a:t>হওয়া</a:t>
            </a:r>
            <a:r>
              <a:rPr lang="en-US" sz="6600" b="1" dirty="0">
                <a:latin typeface="NikoshBAN" panose="02000000000000000000" pitchFamily="2" charset="0"/>
                <a:cs typeface="NikoshBAN" panose="02000000000000000000" pitchFamily="2" charset="0"/>
              </a:rPr>
              <a:t> </a:t>
            </a:r>
          </a:p>
          <a:p>
            <a:r>
              <a:rPr lang="bn-IN" sz="6600" b="1" dirty="0">
                <a:latin typeface="NikoshBAN" panose="02000000000000000000" pitchFamily="2" charset="0"/>
                <a:cs typeface="NikoshBAN" panose="02000000000000000000" pitchFamily="2" charset="0"/>
              </a:rPr>
              <a:t>পলাশের পছন্দের কাজগুলো নিম্নে বর্নিত হলোঃ</a:t>
            </a:r>
          </a:p>
          <a:p>
            <a:r>
              <a:rPr lang="bn-IN" sz="6000" b="1" dirty="0">
                <a:latin typeface="NikoshBAN" panose="02000000000000000000" pitchFamily="2" charset="0"/>
                <a:cs typeface="NikoshBAN" panose="02000000000000000000" pitchFamily="2" charset="0"/>
              </a:rPr>
              <a:t>১. স্কুলে যাওয়া         ২.     বাবার সংগে কাজ করা। </a:t>
            </a:r>
          </a:p>
          <a:p>
            <a:r>
              <a:rPr lang="bn-IN" sz="6000" b="1" dirty="0">
                <a:latin typeface="NikoshBAN" panose="02000000000000000000" pitchFamily="2" charset="0"/>
                <a:cs typeface="NikoshBAN" panose="02000000000000000000" pitchFamily="2" charset="0"/>
              </a:rPr>
              <a:t>৩. বাগান করা           ৪.   বন্ধুদের সংগে খেলা করা </a:t>
            </a:r>
          </a:p>
          <a:p>
            <a:r>
              <a:rPr lang="bn-IN" sz="6000" b="1" dirty="0">
                <a:latin typeface="NikoshBAN" panose="02000000000000000000" pitchFamily="2" charset="0"/>
                <a:cs typeface="NikoshBAN" panose="02000000000000000000" pitchFamily="2" charset="0"/>
              </a:rPr>
              <a:t>৫.    চারা উৎপাদন করা   ৬.     বিক্রি করতে পারা। </a:t>
            </a:r>
            <a:endParaRPr lang="en-US" sz="6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9054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8" presetClass="entr" presetSubtype="0" accel="50000" fill="hold" nodeType="clickEffect">
                                  <p:stCondLst>
                                    <p:cond delay="0"/>
                                  </p:stCondLst>
                                  <p:iterate type="lt">
                                    <p:tmPct val="50000"/>
                                  </p:iterate>
                                  <p:childTnLst>
                                    <p:set>
                                      <p:cBhvr>
                                        <p:cTn id="15" dur="1" fill="hold">
                                          <p:stCondLst>
                                            <p:cond delay="0"/>
                                          </p:stCondLst>
                                        </p:cTn>
                                        <p:tgtEl>
                                          <p:spTgt spid="3">
                                            <p:txEl>
                                              <p:pRg st="0" end="0"/>
                                            </p:txEl>
                                          </p:spTgt>
                                        </p:tgtEl>
                                        <p:attrNameLst>
                                          <p:attrName>style.visibility</p:attrName>
                                        </p:attrNameLst>
                                      </p:cBhvr>
                                      <p:to>
                                        <p:strVal val="visible"/>
                                      </p:to>
                                    </p:set>
                                    <p:set>
                                      <p:cBhvr>
                                        <p:cTn id="16" dur="455" fill="hold">
                                          <p:stCondLst>
                                            <p:cond delay="0"/>
                                          </p:stCondLst>
                                        </p:cTn>
                                        <p:tgtEl>
                                          <p:spTgt spid="3">
                                            <p:txEl>
                                              <p:pRg st="0" end="0"/>
                                            </p:txEl>
                                          </p:spTgt>
                                        </p:tgtEl>
                                        <p:attrNameLst>
                                          <p:attrName>style.rotation</p:attrName>
                                        </p:attrNameLst>
                                      </p:cBhvr>
                                      <p:to>
                                        <p:strVal val="-45.0"/>
                                      </p:to>
                                    </p:set>
                                    <p:anim calcmode="lin" valueType="num">
                                      <p:cBhvr>
                                        <p:cTn id="17" dur="455" fill="hold">
                                          <p:stCondLst>
                                            <p:cond delay="455"/>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8" dur="455"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19" dur="156" decel="50000" autoRev="1" fill="hold">
                                          <p:stCondLst>
                                            <p:cond delay="455"/>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0" dur="136" fill="hold">
                                          <p:stCondLst>
                                            <p:cond delay="864"/>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8" presetClass="entr" presetSubtype="0" accel="50000" fill="hold" nodeType="clickEffect">
                                  <p:stCondLst>
                                    <p:cond delay="0"/>
                                  </p:stCondLst>
                                  <p:iterate type="lt">
                                    <p:tmPct val="50000"/>
                                  </p:iterate>
                                  <p:childTnLst>
                                    <p:set>
                                      <p:cBhvr>
                                        <p:cTn id="24" dur="1" fill="hold">
                                          <p:stCondLst>
                                            <p:cond delay="0"/>
                                          </p:stCondLst>
                                        </p:cTn>
                                        <p:tgtEl>
                                          <p:spTgt spid="3">
                                            <p:txEl>
                                              <p:pRg st="1" end="1"/>
                                            </p:txEl>
                                          </p:spTgt>
                                        </p:tgtEl>
                                        <p:attrNameLst>
                                          <p:attrName>style.visibility</p:attrName>
                                        </p:attrNameLst>
                                      </p:cBhvr>
                                      <p:to>
                                        <p:strVal val="visible"/>
                                      </p:to>
                                    </p:set>
                                    <p:set>
                                      <p:cBhvr>
                                        <p:cTn id="25" dur="455" fill="hold">
                                          <p:stCondLst>
                                            <p:cond delay="0"/>
                                          </p:stCondLst>
                                        </p:cTn>
                                        <p:tgtEl>
                                          <p:spTgt spid="3">
                                            <p:txEl>
                                              <p:pRg st="1" end="1"/>
                                            </p:txEl>
                                          </p:spTgt>
                                        </p:tgtEl>
                                        <p:attrNameLst>
                                          <p:attrName>style.rotation</p:attrName>
                                        </p:attrNameLst>
                                      </p:cBhvr>
                                      <p:to>
                                        <p:strVal val="-45.0"/>
                                      </p:to>
                                    </p:set>
                                    <p:anim calcmode="lin" valueType="num">
                                      <p:cBhvr>
                                        <p:cTn id="26" dur="455" fill="hold">
                                          <p:stCondLst>
                                            <p:cond delay="455"/>
                                          </p:stCondLst>
                                        </p:cTn>
                                        <p:tgtEl>
                                          <p:spTgt spid="3">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27" dur="455" fill="hold">
                                          <p:stCondLst>
                                            <p:cond delay="0"/>
                                          </p:stCondLst>
                                        </p:cTn>
                                        <p:tgtEl>
                                          <p:spTgt spid="3">
                                            <p:txEl>
                                              <p:pRg st="1" end="1"/>
                                            </p:txEl>
                                          </p:spTgt>
                                        </p:tgtEl>
                                        <p:attrNameLst>
                                          <p:attrName>ppt_y</p:attrName>
                                        </p:attrNameLst>
                                      </p:cBhvr>
                                      <p:tavLst>
                                        <p:tav tm="0">
                                          <p:val>
                                            <p:strVal val="#ppt_y-1"/>
                                          </p:val>
                                        </p:tav>
                                        <p:tav tm="100000">
                                          <p:val>
                                            <p:strVal val="#ppt_y-(0.354*#ppt_w-0.172*#ppt_h)"/>
                                          </p:val>
                                        </p:tav>
                                      </p:tavLst>
                                    </p:anim>
                                    <p:anim calcmode="lin" valueType="num">
                                      <p:cBhvr>
                                        <p:cTn id="28" dur="156" decel="50000" autoRev="1" fill="hold">
                                          <p:stCondLst>
                                            <p:cond delay="455"/>
                                          </p:stCondLst>
                                        </p:cTn>
                                        <p:tgtEl>
                                          <p:spTgt spid="3">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29" dur="136" fill="hold">
                                          <p:stCondLst>
                                            <p:cond delay="864"/>
                                          </p:stCondLst>
                                        </p:cTn>
                                        <p:tgtEl>
                                          <p:spTgt spid="3">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8" presetClass="entr" presetSubtype="0" accel="50000" fill="hold" nodeType="clickEffect">
                                  <p:stCondLst>
                                    <p:cond delay="0"/>
                                  </p:stCondLst>
                                  <p:iterate type="lt">
                                    <p:tmPct val="50000"/>
                                  </p:iterate>
                                  <p:childTnLst>
                                    <p:set>
                                      <p:cBhvr>
                                        <p:cTn id="33" dur="1" fill="hold">
                                          <p:stCondLst>
                                            <p:cond delay="0"/>
                                          </p:stCondLst>
                                        </p:cTn>
                                        <p:tgtEl>
                                          <p:spTgt spid="3">
                                            <p:txEl>
                                              <p:pRg st="2" end="2"/>
                                            </p:txEl>
                                          </p:spTgt>
                                        </p:tgtEl>
                                        <p:attrNameLst>
                                          <p:attrName>style.visibility</p:attrName>
                                        </p:attrNameLst>
                                      </p:cBhvr>
                                      <p:to>
                                        <p:strVal val="visible"/>
                                      </p:to>
                                    </p:set>
                                    <p:set>
                                      <p:cBhvr>
                                        <p:cTn id="34" dur="455" fill="hold">
                                          <p:stCondLst>
                                            <p:cond delay="0"/>
                                          </p:stCondLst>
                                        </p:cTn>
                                        <p:tgtEl>
                                          <p:spTgt spid="3">
                                            <p:txEl>
                                              <p:pRg st="2" end="2"/>
                                            </p:txEl>
                                          </p:spTgt>
                                        </p:tgtEl>
                                        <p:attrNameLst>
                                          <p:attrName>style.rotation</p:attrName>
                                        </p:attrNameLst>
                                      </p:cBhvr>
                                      <p:to>
                                        <p:strVal val="-45.0"/>
                                      </p:to>
                                    </p:set>
                                    <p:anim calcmode="lin" valueType="num">
                                      <p:cBhvr>
                                        <p:cTn id="35" dur="455" fill="hold">
                                          <p:stCondLst>
                                            <p:cond delay="455"/>
                                          </p:stCondLst>
                                        </p:cTn>
                                        <p:tgtEl>
                                          <p:spTgt spid="3">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36" dur="455" fill="hold">
                                          <p:stCondLst>
                                            <p:cond delay="0"/>
                                          </p:stCondLst>
                                        </p:cTn>
                                        <p:tgtEl>
                                          <p:spTgt spid="3">
                                            <p:txEl>
                                              <p:pRg st="2" end="2"/>
                                            </p:txEl>
                                          </p:spTgt>
                                        </p:tgtEl>
                                        <p:attrNameLst>
                                          <p:attrName>ppt_y</p:attrName>
                                        </p:attrNameLst>
                                      </p:cBhvr>
                                      <p:tavLst>
                                        <p:tav tm="0">
                                          <p:val>
                                            <p:strVal val="#ppt_y-1"/>
                                          </p:val>
                                        </p:tav>
                                        <p:tav tm="100000">
                                          <p:val>
                                            <p:strVal val="#ppt_y-(0.354*#ppt_w-0.172*#ppt_h)"/>
                                          </p:val>
                                        </p:tav>
                                      </p:tavLst>
                                    </p:anim>
                                    <p:anim calcmode="lin" valueType="num">
                                      <p:cBhvr>
                                        <p:cTn id="37" dur="156" decel="50000" autoRev="1" fill="hold">
                                          <p:stCondLst>
                                            <p:cond delay="455"/>
                                          </p:stCondLst>
                                        </p:cTn>
                                        <p:tgtEl>
                                          <p:spTgt spid="3">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38" dur="136" fill="hold">
                                          <p:stCondLst>
                                            <p:cond delay="864"/>
                                          </p:stCondLst>
                                        </p:cTn>
                                        <p:tgtEl>
                                          <p:spTgt spid="3">
                                            <p:txEl>
                                              <p:pRg st="2" end="2"/>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8" presetClass="entr" presetSubtype="0" accel="50000" fill="hold" nodeType="clickEffect">
                                  <p:stCondLst>
                                    <p:cond delay="0"/>
                                  </p:stCondLst>
                                  <p:iterate type="lt">
                                    <p:tmPct val="50000"/>
                                  </p:iterate>
                                  <p:childTnLst>
                                    <p:set>
                                      <p:cBhvr>
                                        <p:cTn id="42" dur="1" fill="hold">
                                          <p:stCondLst>
                                            <p:cond delay="0"/>
                                          </p:stCondLst>
                                        </p:cTn>
                                        <p:tgtEl>
                                          <p:spTgt spid="3">
                                            <p:txEl>
                                              <p:pRg st="3" end="3"/>
                                            </p:txEl>
                                          </p:spTgt>
                                        </p:tgtEl>
                                        <p:attrNameLst>
                                          <p:attrName>style.visibility</p:attrName>
                                        </p:attrNameLst>
                                      </p:cBhvr>
                                      <p:to>
                                        <p:strVal val="visible"/>
                                      </p:to>
                                    </p:set>
                                    <p:set>
                                      <p:cBhvr>
                                        <p:cTn id="43" dur="455" fill="hold">
                                          <p:stCondLst>
                                            <p:cond delay="0"/>
                                          </p:stCondLst>
                                        </p:cTn>
                                        <p:tgtEl>
                                          <p:spTgt spid="3">
                                            <p:txEl>
                                              <p:pRg st="3" end="3"/>
                                            </p:txEl>
                                          </p:spTgt>
                                        </p:tgtEl>
                                        <p:attrNameLst>
                                          <p:attrName>style.rotation</p:attrName>
                                        </p:attrNameLst>
                                      </p:cBhvr>
                                      <p:to>
                                        <p:strVal val="-45.0"/>
                                      </p:to>
                                    </p:set>
                                    <p:anim calcmode="lin" valueType="num">
                                      <p:cBhvr>
                                        <p:cTn id="44" dur="455" fill="hold">
                                          <p:stCondLst>
                                            <p:cond delay="455"/>
                                          </p:stCondLst>
                                        </p:cTn>
                                        <p:tgtEl>
                                          <p:spTgt spid="3">
                                            <p:txEl>
                                              <p:pRg st="3" end="3"/>
                                            </p:txEl>
                                          </p:spTgt>
                                        </p:tgtEl>
                                        <p:attrNameLst>
                                          <p:attrName>style.rotation</p:attrName>
                                        </p:attrNameLst>
                                      </p:cBhvr>
                                      <p:tavLst>
                                        <p:tav tm="0">
                                          <p:val>
                                            <p:fltVal val="-45"/>
                                          </p:val>
                                        </p:tav>
                                        <p:tav tm="69900">
                                          <p:val>
                                            <p:fltVal val="45"/>
                                          </p:val>
                                        </p:tav>
                                        <p:tav tm="100000">
                                          <p:val>
                                            <p:fltVal val="0"/>
                                          </p:val>
                                        </p:tav>
                                      </p:tavLst>
                                    </p:anim>
                                    <p:anim calcmode="lin" valueType="num">
                                      <p:cBhvr>
                                        <p:cTn id="45" dur="455" fill="hold">
                                          <p:stCondLst>
                                            <p:cond delay="0"/>
                                          </p:stCondLst>
                                        </p:cTn>
                                        <p:tgtEl>
                                          <p:spTgt spid="3">
                                            <p:txEl>
                                              <p:pRg st="3" end="3"/>
                                            </p:txEl>
                                          </p:spTgt>
                                        </p:tgtEl>
                                        <p:attrNameLst>
                                          <p:attrName>ppt_y</p:attrName>
                                        </p:attrNameLst>
                                      </p:cBhvr>
                                      <p:tavLst>
                                        <p:tav tm="0">
                                          <p:val>
                                            <p:strVal val="#ppt_y-1"/>
                                          </p:val>
                                        </p:tav>
                                        <p:tav tm="100000">
                                          <p:val>
                                            <p:strVal val="#ppt_y-(0.354*#ppt_w-0.172*#ppt_h)"/>
                                          </p:val>
                                        </p:tav>
                                      </p:tavLst>
                                    </p:anim>
                                    <p:anim calcmode="lin" valueType="num">
                                      <p:cBhvr>
                                        <p:cTn id="46" dur="156" decel="50000" autoRev="1" fill="hold">
                                          <p:stCondLst>
                                            <p:cond delay="455"/>
                                          </p:stCondLst>
                                        </p:cTn>
                                        <p:tgtEl>
                                          <p:spTgt spid="3">
                                            <p:txEl>
                                              <p:pRg st="3" end="3"/>
                                            </p:txEl>
                                          </p:spTgt>
                                        </p:tgtEl>
                                        <p:attrNameLst>
                                          <p:attrName>ppt_y</p:attrName>
                                        </p:attrNameLst>
                                      </p:cBhvr>
                                      <p:tavLst>
                                        <p:tav tm="0">
                                          <p:val>
                                            <p:strVal val="#ppt_y-(0.354*#ppt_w-0.172*#ppt_h)"/>
                                          </p:val>
                                        </p:tav>
                                        <p:tav tm="100000">
                                          <p:val>
                                            <p:strVal val="#ppt_y-(0.354*#ppt_w-0.172*#ppt_h)-#ppt_h/2"/>
                                          </p:val>
                                        </p:tav>
                                      </p:tavLst>
                                    </p:anim>
                                    <p:anim calcmode="lin" valueType="num">
                                      <p:cBhvr>
                                        <p:cTn id="47" dur="136" fill="hold">
                                          <p:stCondLst>
                                            <p:cond delay="864"/>
                                          </p:stCondLst>
                                        </p:cTn>
                                        <p:tgtEl>
                                          <p:spTgt spid="3">
                                            <p:txEl>
                                              <p:pRg st="3" end="3"/>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8" presetClass="entr" presetSubtype="0" accel="50000" fill="hold" nodeType="clickEffect">
                                  <p:stCondLst>
                                    <p:cond delay="0"/>
                                  </p:stCondLst>
                                  <p:iterate type="lt">
                                    <p:tmPct val="50000"/>
                                  </p:iterate>
                                  <p:childTnLst>
                                    <p:set>
                                      <p:cBhvr>
                                        <p:cTn id="51" dur="1" fill="hold">
                                          <p:stCondLst>
                                            <p:cond delay="0"/>
                                          </p:stCondLst>
                                        </p:cTn>
                                        <p:tgtEl>
                                          <p:spTgt spid="3">
                                            <p:txEl>
                                              <p:pRg st="4" end="4"/>
                                            </p:txEl>
                                          </p:spTgt>
                                        </p:tgtEl>
                                        <p:attrNameLst>
                                          <p:attrName>style.visibility</p:attrName>
                                        </p:attrNameLst>
                                      </p:cBhvr>
                                      <p:to>
                                        <p:strVal val="visible"/>
                                      </p:to>
                                    </p:set>
                                    <p:set>
                                      <p:cBhvr>
                                        <p:cTn id="52" dur="455" fill="hold">
                                          <p:stCondLst>
                                            <p:cond delay="0"/>
                                          </p:stCondLst>
                                        </p:cTn>
                                        <p:tgtEl>
                                          <p:spTgt spid="3">
                                            <p:txEl>
                                              <p:pRg st="4" end="4"/>
                                            </p:txEl>
                                          </p:spTgt>
                                        </p:tgtEl>
                                        <p:attrNameLst>
                                          <p:attrName>style.rotation</p:attrName>
                                        </p:attrNameLst>
                                      </p:cBhvr>
                                      <p:to>
                                        <p:strVal val="-45.0"/>
                                      </p:to>
                                    </p:set>
                                    <p:anim calcmode="lin" valueType="num">
                                      <p:cBhvr>
                                        <p:cTn id="53" dur="455" fill="hold">
                                          <p:stCondLst>
                                            <p:cond delay="455"/>
                                          </p:stCondLst>
                                        </p:cTn>
                                        <p:tgtEl>
                                          <p:spTgt spid="3">
                                            <p:txEl>
                                              <p:pRg st="4" end="4"/>
                                            </p:txEl>
                                          </p:spTgt>
                                        </p:tgtEl>
                                        <p:attrNameLst>
                                          <p:attrName>style.rotation</p:attrName>
                                        </p:attrNameLst>
                                      </p:cBhvr>
                                      <p:tavLst>
                                        <p:tav tm="0">
                                          <p:val>
                                            <p:fltVal val="-45"/>
                                          </p:val>
                                        </p:tav>
                                        <p:tav tm="69900">
                                          <p:val>
                                            <p:fltVal val="45"/>
                                          </p:val>
                                        </p:tav>
                                        <p:tav tm="100000">
                                          <p:val>
                                            <p:fltVal val="0"/>
                                          </p:val>
                                        </p:tav>
                                      </p:tavLst>
                                    </p:anim>
                                    <p:anim calcmode="lin" valueType="num">
                                      <p:cBhvr>
                                        <p:cTn id="54" dur="455" fill="hold">
                                          <p:stCondLst>
                                            <p:cond delay="0"/>
                                          </p:stCondLst>
                                        </p:cTn>
                                        <p:tgtEl>
                                          <p:spTgt spid="3">
                                            <p:txEl>
                                              <p:pRg st="4" end="4"/>
                                            </p:txEl>
                                          </p:spTgt>
                                        </p:tgtEl>
                                        <p:attrNameLst>
                                          <p:attrName>ppt_y</p:attrName>
                                        </p:attrNameLst>
                                      </p:cBhvr>
                                      <p:tavLst>
                                        <p:tav tm="0">
                                          <p:val>
                                            <p:strVal val="#ppt_y-1"/>
                                          </p:val>
                                        </p:tav>
                                        <p:tav tm="100000">
                                          <p:val>
                                            <p:strVal val="#ppt_y-(0.354*#ppt_w-0.172*#ppt_h)"/>
                                          </p:val>
                                        </p:tav>
                                      </p:tavLst>
                                    </p:anim>
                                    <p:anim calcmode="lin" valueType="num">
                                      <p:cBhvr>
                                        <p:cTn id="55" dur="156" decel="50000" autoRev="1" fill="hold">
                                          <p:stCondLst>
                                            <p:cond delay="455"/>
                                          </p:stCondLst>
                                        </p:cTn>
                                        <p:tgtEl>
                                          <p:spTgt spid="3">
                                            <p:txEl>
                                              <p:pRg st="4" end="4"/>
                                            </p:txEl>
                                          </p:spTgt>
                                        </p:tgtEl>
                                        <p:attrNameLst>
                                          <p:attrName>ppt_y</p:attrName>
                                        </p:attrNameLst>
                                      </p:cBhvr>
                                      <p:tavLst>
                                        <p:tav tm="0">
                                          <p:val>
                                            <p:strVal val="#ppt_y-(0.354*#ppt_w-0.172*#ppt_h)"/>
                                          </p:val>
                                        </p:tav>
                                        <p:tav tm="100000">
                                          <p:val>
                                            <p:strVal val="#ppt_y-(0.354*#ppt_w-0.172*#ppt_h)-#ppt_h/2"/>
                                          </p:val>
                                        </p:tav>
                                      </p:tavLst>
                                    </p:anim>
                                    <p:anim calcmode="lin" valueType="num">
                                      <p:cBhvr>
                                        <p:cTn id="56" dur="136" fill="hold">
                                          <p:stCondLst>
                                            <p:cond delay="864"/>
                                          </p:stCondLst>
                                        </p:cTn>
                                        <p:tgtEl>
                                          <p:spTgt spid="3">
                                            <p:txEl>
                                              <p:pRg st="4" end="4"/>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60B7C2-341E-B814-898A-E2E44ACE0094}"/>
              </a:ext>
            </a:extLst>
          </p:cNvPr>
          <p:cNvSpPr txBox="1"/>
          <p:nvPr/>
        </p:nvSpPr>
        <p:spPr>
          <a:xfrm>
            <a:off x="0" y="-56270"/>
            <a:ext cx="12192000" cy="1323439"/>
          </a:xfrm>
          <a:prstGeom prst="rect">
            <a:avLst/>
          </a:prstGeom>
          <a:noFill/>
          <a:ln w="76200">
            <a:solidFill>
              <a:srgbClr val="00B050"/>
            </a:solidFill>
          </a:ln>
        </p:spPr>
        <p:txBody>
          <a:bodyPr wrap="square" rtlCol="0">
            <a:spAutoFit/>
          </a:bodyPr>
          <a:lstStyle/>
          <a:p>
            <a:r>
              <a:rPr lang="en-US" sz="8000" b="1" dirty="0">
                <a:latin typeface="NikoshBAN" panose="02000000000000000000" pitchFamily="2" charset="0"/>
                <a:cs typeface="NikoshBAN" panose="02000000000000000000" pitchFamily="2" charset="0"/>
              </a:rPr>
              <a:t>চিত্রঃ-০২-তারাভরা </a:t>
            </a:r>
            <a:r>
              <a:rPr lang="en-US" sz="8000" b="1" dirty="0" err="1">
                <a:latin typeface="NikoshBAN" panose="02000000000000000000" pitchFamily="2" charset="0"/>
                <a:cs typeface="NikoshBAN" panose="02000000000000000000" pitchFamily="2" charset="0"/>
              </a:rPr>
              <a:t>আকাশ</a:t>
            </a:r>
            <a:r>
              <a:rPr lang="en-US" sz="8000" b="1" dirty="0">
                <a:latin typeface="NikoshBAN" panose="02000000000000000000" pitchFamily="2" charset="0"/>
                <a:cs typeface="NikoshBAN" panose="02000000000000000000" pitchFamily="2" charset="0"/>
              </a:rPr>
              <a:t> </a:t>
            </a:r>
          </a:p>
        </p:txBody>
      </p:sp>
      <p:pic>
        <p:nvPicPr>
          <p:cNvPr id="4" name="Picture 3">
            <a:extLst>
              <a:ext uri="{FF2B5EF4-FFF2-40B4-BE49-F238E27FC236}">
                <a16:creationId xmlns:a16="http://schemas.microsoft.com/office/drawing/2014/main" id="{0B3FD03B-E6CA-D9ED-0A9F-35AB8FE698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78634"/>
            <a:ext cx="12192000" cy="5479366"/>
          </a:xfrm>
          <a:prstGeom prst="rect">
            <a:avLst/>
          </a:prstGeom>
          <a:solidFill>
            <a:srgbClr val="FFFFFF">
              <a:shade val="85000"/>
            </a:srgbClr>
          </a:solidFill>
          <a:ln w="190500" cap="rnd">
            <a:solidFill>
              <a:srgbClr val="00B05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80593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ox(in)">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41C823-F201-9B67-96D3-321A654E7127}"/>
              </a:ext>
            </a:extLst>
          </p:cNvPr>
          <p:cNvSpPr txBox="1"/>
          <p:nvPr/>
        </p:nvSpPr>
        <p:spPr>
          <a:xfrm>
            <a:off x="0" y="1237957"/>
            <a:ext cx="12192000" cy="5509200"/>
          </a:xfrm>
          <a:prstGeom prst="rect">
            <a:avLst/>
          </a:prstGeom>
          <a:noFill/>
          <a:ln w="76200">
            <a:solidFill>
              <a:srgbClr val="00B050"/>
            </a:solidFill>
          </a:ln>
        </p:spPr>
        <p:txBody>
          <a:bodyPr wrap="square" rtlCol="0">
            <a:spAutoFit/>
          </a:bodyPr>
          <a:lstStyle/>
          <a:p>
            <a:pPr algn="ctr"/>
            <a:r>
              <a:rPr lang="en-US" sz="3200" b="1" dirty="0" err="1">
                <a:latin typeface="NikoshBAN" panose="02000000000000000000" pitchFamily="2" charset="0"/>
                <a:cs typeface="NikoshBAN" panose="02000000000000000000" pitchFamily="2" charset="0"/>
              </a:rPr>
              <a:t>সাদিয়া</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ষষ্ঠ</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শ্রেণির</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ছাত্রী</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ছোটবেলা</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থেকেই</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খেলাধুলা</a:t>
            </a:r>
            <a:r>
              <a:rPr lang="en-US" sz="3200" b="1" dirty="0">
                <a:latin typeface="NikoshBAN" panose="02000000000000000000" pitchFamily="2" charset="0"/>
                <a:cs typeface="NikoshBAN" panose="02000000000000000000" pitchFamily="2" charset="0"/>
              </a:rPr>
              <a:t>  ও </a:t>
            </a:r>
            <a:r>
              <a:rPr lang="en-US" sz="3200" b="1" dirty="0" err="1">
                <a:latin typeface="NikoshBAN" panose="02000000000000000000" pitchFamily="2" charset="0"/>
                <a:cs typeface="NikoshBAN" panose="02000000000000000000" pitchFamily="2" charset="0"/>
              </a:rPr>
              <a:t>চিত্রাঙ্কনের</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প্রতি</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তার</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আগ্রহ</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পড়াশোনার</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পাশাপাশি</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নিয়মিত</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চিত্রাঙ্কন</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শেখে</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বাবা</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মায়ের</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সঙ্গে</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বেড়াতে</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পছন্দ</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করে</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ঘরের</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কাজ</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করে</a:t>
            </a:r>
            <a:r>
              <a:rPr lang="en-US" sz="3200" b="1" dirty="0">
                <a:latin typeface="NikoshBAN" panose="02000000000000000000" pitchFamily="2" charset="0"/>
                <a:cs typeface="NikoshBAN" panose="02000000000000000000" pitchFamily="2" charset="0"/>
              </a:rPr>
              <a:t> , </a:t>
            </a:r>
            <a:r>
              <a:rPr lang="en-US" sz="3200" b="1" dirty="0" err="1">
                <a:latin typeface="NikoshBAN" panose="02000000000000000000" pitchFamily="2" charset="0"/>
                <a:cs typeface="NikoshBAN" panose="02000000000000000000" pitchFamily="2" charset="0"/>
              </a:rPr>
              <a:t>কমিকস</a:t>
            </a:r>
            <a:r>
              <a:rPr lang="en-US" sz="3200" b="1" dirty="0">
                <a:latin typeface="NikoshBAN" panose="02000000000000000000" pitchFamily="2" charset="0"/>
                <a:cs typeface="NikoshBAN" panose="02000000000000000000" pitchFamily="2" charset="0"/>
              </a:rPr>
              <a:t> , </a:t>
            </a:r>
            <a:r>
              <a:rPr lang="en-US" sz="3200" b="1" dirty="0" err="1">
                <a:latin typeface="NikoshBAN" panose="02000000000000000000" pitchFamily="2" charset="0"/>
                <a:cs typeface="NikoshBAN" panose="02000000000000000000" pitchFamily="2" charset="0"/>
              </a:rPr>
              <a:t>ছড়া</a:t>
            </a:r>
            <a:r>
              <a:rPr lang="en-US" sz="3200" b="1" dirty="0">
                <a:latin typeface="NikoshBAN" panose="02000000000000000000" pitchFamily="2" charset="0"/>
                <a:cs typeface="NikoshBAN" panose="02000000000000000000" pitchFamily="2" charset="0"/>
              </a:rPr>
              <a:t>, ও </a:t>
            </a:r>
            <a:r>
              <a:rPr lang="en-US" sz="3200" b="1" dirty="0" err="1">
                <a:latin typeface="NikoshBAN" panose="02000000000000000000" pitchFamily="2" charset="0"/>
                <a:cs typeface="NikoshBAN" panose="02000000000000000000" pitchFamily="2" charset="0"/>
              </a:rPr>
              <a:t>সায়েন্স</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ফিকশন</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বই</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পড়তে</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পছন্দ</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করে</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বাসায়</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তার</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পোষা</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বিড়ালের</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সংঙ্গে</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খেলা</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করে</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বারান্দায়</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বাগান</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করে</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বন্ধুদের</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সঙ্গে</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খেলা</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করে</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বাসায়</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তার</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বাবার</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কম্পিউটারে</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একটু</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একটু</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করে</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চিত্রাঙ্কন</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করা</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শেখে</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কখনো</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কখনো</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কখনো</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অনলাইনে</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কোডিং</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এর</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বই</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পড়ে</a:t>
            </a:r>
            <a:r>
              <a:rPr lang="en-US" sz="3200" b="1" dirty="0">
                <a:latin typeface="NikoshBAN" panose="02000000000000000000" pitchFamily="2" charset="0"/>
                <a:cs typeface="NikoshBAN" panose="02000000000000000000" pitchFamily="2" charset="0"/>
              </a:rPr>
              <a:t> ও </a:t>
            </a:r>
            <a:r>
              <a:rPr lang="en-US" sz="3200" b="1" dirty="0" err="1">
                <a:latin typeface="NikoshBAN" panose="02000000000000000000" pitchFamily="2" charset="0"/>
                <a:cs typeface="NikoshBAN" panose="02000000000000000000" pitchFamily="2" charset="0"/>
              </a:rPr>
              <a:t>প্রোগ্রামিং</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করা</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শেখে</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একটি</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প্রোগ্রামিং</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প্রতিযোগিতায়</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অংশগ্রহন</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করে</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সে</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পুরস্কারও</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পেয়েছে</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তার</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প্রিয়</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শিক্ষকের</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পরামর্শে</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মহাকাশ</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বিষয়ক</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কয়েকটি</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অনলাইন</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অলোচনায়</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অংশগ্রহন</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করে</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এবং</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মহাকাশে</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নভোচারীরা</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কিভাবে</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রকেটে</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করে</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যাতায়াত</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করে</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সে</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বিষয়ে</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অনেক</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মজার</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মজার</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তথ্য</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জেনেছে</a:t>
            </a:r>
            <a:r>
              <a:rPr lang="en-US" sz="3200" b="1" dirty="0">
                <a:latin typeface="NikoshBAN" panose="02000000000000000000" pitchFamily="2" charset="0"/>
                <a:cs typeface="NikoshBAN" panose="02000000000000000000" pitchFamily="2" charset="0"/>
              </a:rPr>
              <a:t> । </a:t>
            </a:r>
            <a:r>
              <a:rPr lang="en-US" sz="3200" b="1" dirty="0" err="1">
                <a:latin typeface="NikoshBAN" panose="02000000000000000000" pitchFamily="2" charset="0"/>
                <a:cs typeface="NikoshBAN" panose="02000000000000000000" pitchFamily="2" charset="0"/>
              </a:rPr>
              <a:t>মহাকাশে</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বঙ্গবন্ধু</a:t>
            </a:r>
            <a:r>
              <a:rPr lang="en-US" sz="3200" b="1" dirty="0">
                <a:latin typeface="NikoshBAN" panose="02000000000000000000" pitchFamily="2" charset="0"/>
                <a:cs typeface="NikoshBAN" panose="02000000000000000000" pitchFamily="2" charset="0"/>
              </a:rPr>
              <a:t> -০১ </a:t>
            </a:r>
            <a:r>
              <a:rPr lang="en-US" sz="3200" b="1" dirty="0" err="1">
                <a:latin typeface="NikoshBAN" panose="02000000000000000000" pitchFamily="2" charset="0"/>
                <a:cs typeface="NikoshBAN" panose="02000000000000000000" pitchFamily="2" charset="0"/>
              </a:rPr>
              <a:t>নামে</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বাংলাদেশেরও</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এখন</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একটি</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স্যাটেলাইট</a:t>
            </a:r>
            <a:r>
              <a:rPr lang="en-US" sz="3200" b="1" dirty="0">
                <a:latin typeface="NikoshBAN" panose="02000000000000000000" pitchFamily="2" charset="0"/>
                <a:cs typeface="NikoshBAN" panose="02000000000000000000" pitchFamily="2" charset="0"/>
              </a:rPr>
              <a:t> </a:t>
            </a:r>
            <a:r>
              <a:rPr lang="bn-IN" sz="3200" b="1" dirty="0">
                <a:latin typeface="NikoshBAN" panose="02000000000000000000" pitchFamily="2" charset="0"/>
                <a:cs typeface="NikoshBAN" panose="02000000000000000000" pitchFamily="2" charset="0"/>
              </a:rPr>
              <a:t>আছে জেনে তার খুব গর্ব হয়। তার খুব ইচ্ছা বড় হয়ে সেও মহাকাশ নিয়ে পড়া</a:t>
            </a:r>
            <a:r>
              <a:rPr lang="en-US" sz="3200" b="1" dirty="0" err="1">
                <a:latin typeface="NikoshBAN" panose="02000000000000000000" pitchFamily="2" charset="0"/>
                <a:cs typeface="NikoshBAN" panose="02000000000000000000" pitchFamily="2" charset="0"/>
              </a:rPr>
              <a:t>শো</a:t>
            </a:r>
            <a:r>
              <a:rPr lang="bn-IN" sz="3200" b="1" dirty="0">
                <a:latin typeface="NikoshBAN" panose="02000000000000000000" pitchFamily="2" charset="0"/>
                <a:cs typeface="NikoshBAN" panose="02000000000000000000" pitchFamily="2" charset="0"/>
              </a:rPr>
              <a:t>না করবে।</a:t>
            </a:r>
            <a:r>
              <a:rPr lang="en-US" sz="3200" b="1" dirty="0">
                <a:latin typeface="NikoshBAN" panose="02000000000000000000" pitchFamily="2" charset="0"/>
                <a:cs typeface="NikoshBAN" panose="02000000000000000000" pitchFamily="2" charset="0"/>
              </a:rPr>
              <a:t>									 		</a:t>
            </a:r>
            <a:endParaRPr lang="en-US" sz="3600" b="1"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03F6393A-453E-95D7-BE6A-8C890E0605F9}"/>
              </a:ext>
            </a:extLst>
          </p:cNvPr>
          <p:cNvSpPr txBox="1"/>
          <p:nvPr/>
        </p:nvSpPr>
        <p:spPr>
          <a:xfrm>
            <a:off x="0" y="0"/>
            <a:ext cx="12192000" cy="1323439"/>
          </a:xfrm>
          <a:prstGeom prst="rect">
            <a:avLst/>
          </a:prstGeom>
          <a:noFill/>
          <a:ln w="76200">
            <a:solidFill>
              <a:srgbClr val="00B050"/>
            </a:solidFill>
          </a:ln>
        </p:spPr>
        <p:txBody>
          <a:bodyPr wrap="square" rtlCol="0">
            <a:spAutoFit/>
          </a:bodyPr>
          <a:lstStyle/>
          <a:p>
            <a:pPr algn="ctr"/>
            <a:r>
              <a:rPr lang="en-US" sz="8000" b="1" dirty="0" err="1">
                <a:latin typeface="NikoshBAN" panose="02000000000000000000" pitchFamily="2" charset="0"/>
                <a:cs typeface="NikoshBAN" panose="02000000000000000000" pitchFamily="2" charset="0"/>
              </a:rPr>
              <a:t>সাদিয়ার</a:t>
            </a:r>
            <a:r>
              <a:rPr lang="en-US" sz="8000" b="1" dirty="0">
                <a:latin typeface="NikoshBAN" panose="02000000000000000000" pitchFamily="2" charset="0"/>
                <a:cs typeface="NikoshBAN" panose="02000000000000000000" pitchFamily="2" charset="0"/>
              </a:rPr>
              <a:t> </a:t>
            </a:r>
            <a:r>
              <a:rPr lang="en-US" sz="8000" b="1" dirty="0" err="1">
                <a:latin typeface="NikoshBAN" panose="02000000000000000000" pitchFamily="2" charset="0"/>
                <a:cs typeface="NikoshBAN" panose="02000000000000000000" pitchFamily="2" charset="0"/>
              </a:rPr>
              <a:t>গল্প</a:t>
            </a:r>
            <a:r>
              <a:rPr lang="en-US" sz="8000" b="1" dirty="0">
                <a:latin typeface="NikoshBAN" panose="02000000000000000000" pitchFamily="2" charset="0"/>
                <a:cs typeface="NikoshBAN" panose="02000000000000000000" pitchFamily="2" charset="0"/>
              </a:rPr>
              <a:t> </a:t>
            </a:r>
            <a:r>
              <a:rPr lang="en-US" sz="8000" b="1" dirty="0" err="1">
                <a:latin typeface="NikoshBAN" panose="02000000000000000000" pitchFamily="2" charset="0"/>
                <a:cs typeface="NikoshBAN" panose="02000000000000000000" pitchFamily="2" charset="0"/>
              </a:rPr>
              <a:t>শুনবোঃ</a:t>
            </a:r>
            <a:r>
              <a:rPr lang="en-US" sz="8000" b="1"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146307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set>
                                      <p:cBhvr>
                                        <p:cTn id="7" dur="455" fill="hold">
                                          <p:stCondLst>
                                            <p:cond delay="0"/>
                                          </p:stCondLst>
                                        </p:cTn>
                                        <p:tgtEl>
                                          <p:spTgt spid="3"/>
                                        </p:tgtEl>
                                        <p:attrNameLst>
                                          <p:attrName>style.rotation</p:attrName>
                                        </p:attrNameLst>
                                      </p:cBhvr>
                                      <p:to>
                                        <p:strVal val="-45.0"/>
                                      </p:to>
                                    </p:set>
                                    <p:anim calcmode="lin" valueType="num">
                                      <p:cBhvr>
                                        <p:cTn id="8" dur="455" fill="hold">
                                          <p:stCondLst>
                                            <p:cond delay="455"/>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ox(in)">
                                      <p:cBhvr>
                                        <p:cTn id="1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C2BFED-8A08-A150-B635-9C74BBF541D5}"/>
              </a:ext>
            </a:extLst>
          </p:cNvPr>
          <p:cNvSpPr txBox="1"/>
          <p:nvPr/>
        </p:nvSpPr>
        <p:spPr>
          <a:xfrm>
            <a:off x="0" y="0"/>
            <a:ext cx="12192000" cy="1446550"/>
          </a:xfrm>
          <a:prstGeom prst="rect">
            <a:avLst/>
          </a:prstGeom>
          <a:noFill/>
          <a:ln w="76200">
            <a:solidFill>
              <a:srgbClr val="00B050"/>
            </a:solidFill>
          </a:ln>
        </p:spPr>
        <p:txBody>
          <a:bodyPr wrap="square" rtlCol="0">
            <a:spAutoFit/>
          </a:bodyPr>
          <a:lstStyle/>
          <a:p>
            <a:r>
              <a:rPr lang="bn-IN" sz="8800" b="1" dirty="0">
                <a:latin typeface="NikoshBAN" panose="02000000000000000000" pitchFamily="2" charset="0"/>
                <a:cs typeface="NikoshBAN" panose="02000000000000000000" pitchFamily="2" charset="0"/>
              </a:rPr>
              <a:t>সাদিয়ার পছন্দের কাজগুলো কী কী </a:t>
            </a:r>
            <a:endParaRPr lang="en-US" sz="8800" b="1"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766176D8-5D72-4EAC-B443-F088BE4E277D}"/>
              </a:ext>
            </a:extLst>
          </p:cNvPr>
          <p:cNvSpPr txBox="1"/>
          <p:nvPr/>
        </p:nvSpPr>
        <p:spPr>
          <a:xfrm>
            <a:off x="0" y="1491178"/>
            <a:ext cx="12192000" cy="5262979"/>
          </a:xfrm>
          <a:prstGeom prst="rect">
            <a:avLst/>
          </a:prstGeom>
          <a:noFill/>
          <a:ln w="76200">
            <a:solidFill>
              <a:srgbClr val="00B050"/>
            </a:solidFill>
          </a:ln>
        </p:spPr>
        <p:txBody>
          <a:bodyPr wrap="square" rtlCol="0">
            <a:spAutoFit/>
          </a:bodyPr>
          <a:lstStyle/>
          <a:p>
            <a:r>
              <a:rPr lang="en-US" sz="6000" b="1" dirty="0" err="1">
                <a:latin typeface="NikoshBAN" panose="02000000000000000000" pitchFamily="2" charset="0"/>
                <a:cs typeface="NikoshBAN" panose="02000000000000000000" pitchFamily="2" charset="0"/>
              </a:rPr>
              <a:t>সাদিয়ার</a:t>
            </a:r>
            <a:r>
              <a:rPr lang="en-US" sz="6000" b="1" dirty="0">
                <a:latin typeface="NikoshBAN" panose="02000000000000000000" pitchFamily="2" charset="0"/>
                <a:cs typeface="NikoshBAN" panose="02000000000000000000" pitchFamily="2" charset="0"/>
              </a:rPr>
              <a:t> </a:t>
            </a:r>
            <a:r>
              <a:rPr lang="en-US" sz="6000" b="1" dirty="0" err="1">
                <a:latin typeface="NikoshBAN" panose="02000000000000000000" pitchFamily="2" charset="0"/>
                <a:cs typeface="NikoshBAN" panose="02000000000000000000" pitchFamily="2" charset="0"/>
              </a:rPr>
              <a:t>স্বপ্নঃ</a:t>
            </a:r>
            <a:r>
              <a:rPr lang="en-US" sz="6000" b="1" dirty="0">
                <a:latin typeface="NikoshBAN" panose="02000000000000000000" pitchFamily="2" charset="0"/>
                <a:cs typeface="NikoshBAN" panose="02000000000000000000" pitchFamily="2" charset="0"/>
              </a:rPr>
              <a:t> </a:t>
            </a:r>
            <a:r>
              <a:rPr lang="en-US" sz="6000" b="1" dirty="0" err="1">
                <a:latin typeface="NikoshBAN" panose="02000000000000000000" pitchFamily="2" charset="0"/>
                <a:cs typeface="NikoshBAN" panose="02000000000000000000" pitchFamily="2" charset="0"/>
              </a:rPr>
              <a:t>মহাকাশ</a:t>
            </a:r>
            <a:r>
              <a:rPr lang="en-US" sz="6000" b="1" dirty="0">
                <a:latin typeface="NikoshBAN" panose="02000000000000000000" pitchFamily="2" charset="0"/>
                <a:cs typeface="NikoshBAN" panose="02000000000000000000" pitchFamily="2" charset="0"/>
              </a:rPr>
              <a:t> </a:t>
            </a:r>
            <a:r>
              <a:rPr lang="en-US" sz="6000" b="1" dirty="0" err="1">
                <a:latin typeface="NikoshBAN" panose="02000000000000000000" pitchFamily="2" charset="0"/>
                <a:cs typeface="NikoshBAN" panose="02000000000000000000" pitchFamily="2" charset="0"/>
              </a:rPr>
              <a:t>নিয়ে</a:t>
            </a:r>
            <a:r>
              <a:rPr lang="en-US" sz="6000" b="1" dirty="0">
                <a:latin typeface="NikoshBAN" panose="02000000000000000000" pitchFamily="2" charset="0"/>
                <a:cs typeface="NikoshBAN" panose="02000000000000000000" pitchFamily="2" charset="0"/>
              </a:rPr>
              <a:t> </a:t>
            </a:r>
            <a:r>
              <a:rPr lang="en-US" sz="6000" b="1" dirty="0" err="1">
                <a:latin typeface="NikoshBAN" panose="02000000000000000000" pitchFamily="2" charset="0"/>
                <a:cs typeface="NikoshBAN" panose="02000000000000000000" pitchFamily="2" charset="0"/>
              </a:rPr>
              <a:t>পড়াশোনা</a:t>
            </a:r>
            <a:r>
              <a:rPr lang="en-US" sz="6000" b="1" dirty="0">
                <a:latin typeface="NikoshBAN" panose="02000000000000000000" pitchFamily="2" charset="0"/>
                <a:cs typeface="NikoshBAN" panose="02000000000000000000" pitchFamily="2" charset="0"/>
              </a:rPr>
              <a:t> </a:t>
            </a:r>
          </a:p>
          <a:p>
            <a:r>
              <a:rPr lang="bn-IN" sz="6000" b="1" dirty="0">
                <a:latin typeface="NikoshBAN" panose="02000000000000000000" pitchFamily="2" charset="0"/>
                <a:cs typeface="NikoshBAN" panose="02000000000000000000" pitchFamily="2" charset="0"/>
              </a:rPr>
              <a:t>সাদিয়ার পছন্দের কাজগুলো নিম্নে বর্নিত হলোঃ-</a:t>
            </a:r>
          </a:p>
          <a:p>
            <a:r>
              <a:rPr lang="en-US" sz="5400" b="1" dirty="0">
                <a:latin typeface="NikoshBAN" panose="02000000000000000000" pitchFamily="2" charset="0"/>
                <a:cs typeface="NikoshBAN" panose="02000000000000000000" pitchFamily="2" charset="0"/>
              </a:rPr>
              <a:t>১.</a:t>
            </a:r>
            <a:r>
              <a:rPr lang="bn-IN" sz="5400" b="1" dirty="0">
                <a:latin typeface="NikoshBAN" panose="02000000000000000000" pitchFamily="2" charset="0"/>
                <a:cs typeface="NikoshBAN" panose="02000000000000000000" pitchFamily="2" charset="0"/>
              </a:rPr>
              <a:t>    খেলাধুলা করা           ২</a:t>
            </a:r>
            <a:r>
              <a:rPr lang="en-US" sz="5400" b="1" dirty="0">
                <a:latin typeface="NikoshBAN" panose="02000000000000000000" pitchFamily="2" charset="0"/>
                <a:cs typeface="NikoshBAN" panose="02000000000000000000" pitchFamily="2" charset="0"/>
              </a:rPr>
              <a:t>.</a:t>
            </a:r>
            <a:r>
              <a:rPr lang="bn-IN" sz="5400" b="1" dirty="0">
                <a:latin typeface="NikoshBAN" panose="02000000000000000000" pitchFamily="2" charset="0"/>
                <a:cs typeface="NikoshBAN" panose="02000000000000000000" pitchFamily="2" charset="0"/>
              </a:rPr>
              <a:t>      চিত্রা</a:t>
            </a:r>
            <a:r>
              <a:rPr lang="en-US" sz="5400" b="1" dirty="0" err="1">
                <a:latin typeface="NikoshBAN" panose="02000000000000000000" pitchFamily="2" charset="0"/>
                <a:cs typeface="NikoshBAN" panose="02000000000000000000" pitchFamily="2" charset="0"/>
              </a:rPr>
              <a:t>ঙ্গ</a:t>
            </a:r>
            <a:r>
              <a:rPr lang="bn-IN" sz="5400" b="1" dirty="0">
                <a:latin typeface="NikoshBAN" panose="02000000000000000000" pitchFamily="2" charset="0"/>
                <a:cs typeface="NikoshBAN" panose="02000000000000000000" pitchFamily="2" charset="0"/>
              </a:rPr>
              <a:t>ন করা  </a:t>
            </a:r>
          </a:p>
          <a:p>
            <a:r>
              <a:rPr lang="en-US" sz="5400" b="1" dirty="0">
                <a:latin typeface="NikoshBAN" panose="02000000000000000000" pitchFamily="2" charset="0"/>
                <a:cs typeface="NikoshBAN" panose="02000000000000000000" pitchFamily="2" charset="0"/>
              </a:rPr>
              <a:t>৩.    </a:t>
            </a:r>
            <a:r>
              <a:rPr lang="bn-IN" sz="5400" b="1" dirty="0">
                <a:latin typeface="NikoshBAN" panose="02000000000000000000" pitchFamily="2" charset="0"/>
                <a:cs typeface="NikoshBAN" panose="02000000000000000000" pitchFamily="2" charset="0"/>
              </a:rPr>
              <a:t>ঘরের    কাজ           ৪</a:t>
            </a:r>
            <a:r>
              <a:rPr lang="en-US" sz="5400" b="1" dirty="0">
                <a:latin typeface="NikoshBAN" panose="02000000000000000000" pitchFamily="2" charset="0"/>
                <a:cs typeface="NikoshBAN" panose="02000000000000000000" pitchFamily="2" charset="0"/>
              </a:rPr>
              <a:t>.</a:t>
            </a:r>
            <a:r>
              <a:rPr lang="bn-IN" sz="5400" b="1" dirty="0">
                <a:latin typeface="NikoshBAN" panose="02000000000000000000" pitchFamily="2" charset="0"/>
                <a:cs typeface="NikoshBAN" panose="02000000000000000000" pitchFamily="2" charset="0"/>
              </a:rPr>
              <a:t>     বই    পড়া      </a:t>
            </a:r>
          </a:p>
          <a:p>
            <a:r>
              <a:rPr lang="en-US" sz="5400" b="1" dirty="0">
                <a:latin typeface="NikoshBAN" panose="02000000000000000000" pitchFamily="2" charset="0"/>
                <a:cs typeface="NikoshBAN" panose="02000000000000000000" pitchFamily="2" charset="0"/>
              </a:rPr>
              <a:t>৫.    </a:t>
            </a:r>
            <a:r>
              <a:rPr lang="bn-IN" sz="5400" b="1" dirty="0">
                <a:latin typeface="NikoshBAN" panose="02000000000000000000" pitchFamily="2" charset="0"/>
                <a:cs typeface="NikoshBAN" panose="02000000000000000000" pitchFamily="2" charset="0"/>
              </a:rPr>
              <a:t>বাগান     করা          ৬</a:t>
            </a:r>
            <a:r>
              <a:rPr lang="en-US" sz="5400" b="1" dirty="0">
                <a:latin typeface="NikoshBAN" panose="02000000000000000000" pitchFamily="2" charset="0"/>
                <a:cs typeface="NikoshBAN" panose="02000000000000000000" pitchFamily="2" charset="0"/>
              </a:rPr>
              <a:t>.</a:t>
            </a:r>
            <a:r>
              <a:rPr lang="bn-IN" sz="5400" b="1" dirty="0">
                <a:latin typeface="NikoshBAN" panose="02000000000000000000" pitchFamily="2" charset="0"/>
                <a:cs typeface="NikoshBAN" panose="02000000000000000000" pitchFamily="2" charset="0"/>
              </a:rPr>
              <a:t>     কোডিং    করা  </a:t>
            </a:r>
          </a:p>
          <a:p>
            <a:r>
              <a:rPr lang="bn-IN" sz="5400" b="1" dirty="0">
                <a:latin typeface="NikoshBAN" panose="02000000000000000000" pitchFamily="2" charset="0"/>
                <a:cs typeface="NikoshBAN" panose="02000000000000000000" pitchFamily="2" charset="0"/>
              </a:rPr>
              <a:t>৭</a:t>
            </a:r>
            <a:r>
              <a:rPr lang="en-US" sz="5400" b="1" dirty="0">
                <a:latin typeface="NikoshBAN" panose="02000000000000000000" pitchFamily="2" charset="0"/>
                <a:cs typeface="NikoshBAN" panose="02000000000000000000" pitchFamily="2" charset="0"/>
              </a:rPr>
              <a:t>.</a:t>
            </a:r>
            <a:r>
              <a:rPr lang="bn-IN" sz="5400" b="1" dirty="0">
                <a:latin typeface="NikoshBAN" panose="02000000000000000000" pitchFamily="2" charset="0"/>
                <a:cs typeface="NikoshBAN" panose="02000000000000000000" pitchFamily="2" charset="0"/>
              </a:rPr>
              <a:t>     প্রোগ্রামিং   শেখা   ইত্যাদি। </a:t>
            </a:r>
            <a:r>
              <a:rPr lang="en-US" sz="5400" b="1"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2134077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8" presetClass="entr" presetSubtype="0" accel="50000" fill="hold" nodeType="clickEffect">
                                  <p:stCondLst>
                                    <p:cond delay="0"/>
                                  </p:stCondLst>
                                  <p:iterate type="lt">
                                    <p:tmPct val="50000"/>
                                  </p:iterate>
                                  <p:childTnLst>
                                    <p:set>
                                      <p:cBhvr>
                                        <p:cTn id="15" dur="1" fill="hold">
                                          <p:stCondLst>
                                            <p:cond delay="0"/>
                                          </p:stCondLst>
                                        </p:cTn>
                                        <p:tgtEl>
                                          <p:spTgt spid="3">
                                            <p:txEl>
                                              <p:pRg st="0" end="0"/>
                                            </p:txEl>
                                          </p:spTgt>
                                        </p:tgtEl>
                                        <p:attrNameLst>
                                          <p:attrName>style.visibility</p:attrName>
                                        </p:attrNameLst>
                                      </p:cBhvr>
                                      <p:to>
                                        <p:strVal val="visible"/>
                                      </p:to>
                                    </p:set>
                                    <p:set>
                                      <p:cBhvr>
                                        <p:cTn id="16" dur="455" fill="hold">
                                          <p:stCondLst>
                                            <p:cond delay="0"/>
                                          </p:stCondLst>
                                        </p:cTn>
                                        <p:tgtEl>
                                          <p:spTgt spid="3">
                                            <p:txEl>
                                              <p:pRg st="0" end="0"/>
                                            </p:txEl>
                                          </p:spTgt>
                                        </p:tgtEl>
                                        <p:attrNameLst>
                                          <p:attrName>style.rotation</p:attrName>
                                        </p:attrNameLst>
                                      </p:cBhvr>
                                      <p:to>
                                        <p:strVal val="-45.0"/>
                                      </p:to>
                                    </p:set>
                                    <p:anim calcmode="lin" valueType="num">
                                      <p:cBhvr>
                                        <p:cTn id="17" dur="455" fill="hold">
                                          <p:stCondLst>
                                            <p:cond delay="455"/>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8" dur="455"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19" dur="156" decel="50000" autoRev="1" fill="hold">
                                          <p:stCondLst>
                                            <p:cond delay="455"/>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0" dur="136" fill="hold">
                                          <p:stCondLst>
                                            <p:cond delay="864"/>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8" presetClass="entr" presetSubtype="0" accel="50000" fill="hold" nodeType="clickEffect">
                                  <p:stCondLst>
                                    <p:cond delay="0"/>
                                  </p:stCondLst>
                                  <p:iterate type="lt">
                                    <p:tmPct val="50000"/>
                                  </p:iterate>
                                  <p:childTnLst>
                                    <p:set>
                                      <p:cBhvr>
                                        <p:cTn id="24" dur="1" fill="hold">
                                          <p:stCondLst>
                                            <p:cond delay="0"/>
                                          </p:stCondLst>
                                        </p:cTn>
                                        <p:tgtEl>
                                          <p:spTgt spid="3">
                                            <p:txEl>
                                              <p:pRg st="1" end="1"/>
                                            </p:txEl>
                                          </p:spTgt>
                                        </p:tgtEl>
                                        <p:attrNameLst>
                                          <p:attrName>style.visibility</p:attrName>
                                        </p:attrNameLst>
                                      </p:cBhvr>
                                      <p:to>
                                        <p:strVal val="visible"/>
                                      </p:to>
                                    </p:set>
                                    <p:set>
                                      <p:cBhvr>
                                        <p:cTn id="25" dur="455" fill="hold">
                                          <p:stCondLst>
                                            <p:cond delay="0"/>
                                          </p:stCondLst>
                                        </p:cTn>
                                        <p:tgtEl>
                                          <p:spTgt spid="3">
                                            <p:txEl>
                                              <p:pRg st="1" end="1"/>
                                            </p:txEl>
                                          </p:spTgt>
                                        </p:tgtEl>
                                        <p:attrNameLst>
                                          <p:attrName>style.rotation</p:attrName>
                                        </p:attrNameLst>
                                      </p:cBhvr>
                                      <p:to>
                                        <p:strVal val="-45.0"/>
                                      </p:to>
                                    </p:set>
                                    <p:anim calcmode="lin" valueType="num">
                                      <p:cBhvr>
                                        <p:cTn id="26" dur="455" fill="hold">
                                          <p:stCondLst>
                                            <p:cond delay="455"/>
                                          </p:stCondLst>
                                        </p:cTn>
                                        <p:tgtEl>
                                          <p:spTgt spid="3">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27" dur="455" fill="hold">
                                          <p:stCondLst>
                                            <p:cond delay="0"/>
                                          </p:stCondLst>
                                        </p:cTn>
                                        <p:tgtEl>
                                          <p:spTgt spid="3">
                                            <p:txEl>
                                              <p:pRg st="1" end="1"/>
                                            </p:txEl>
                                          </p:spTgt>
                                        </p:tgtEl>
                                        <p:attrNameLst>
                                          <p:attrName>ppt_y</p:attrName>
                                        </p:attrNameLst>
                                      </p:cBhvr>
                                      <p:tavLst>
                                        <p:tav tm="0">
                                          <p:val>
                                            <p:strVal val="#ppt_y-1"/>
                                          </p:val>
                                        </p:tav>
                                        <p:tav tm="100000">
                                          <p:val>
                                            <p:strVal val="#ppt_y-(0.354*#ppt_w-0.172*#ppt_h)"/>
                                          </p:val>
                                        </p:tav>
                                      </p:tavLst>
                                    </p:anim>
                                    <p:anim calcmode="lin" valueType="num">
                                      <p:cBhvr>
                                        <p:cTn id="28" dur="156" decel="50000" autoRev="1" fill="hold">
                                          <p:stCondLst>
                                            <p:cond delay="455"/>
                                          </p:stCondLst>
                                        </p:cTn>
                                        <p:tgtEl>
                                          <p:spTgt spid="3">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29" dur="136" fill="hold">
                                          <p:stCondLst>
                                            <p:cond delay="864"/>
                                          </p:stCondLst>
                                        </p:cTn>
                                        <p:tgtEl>
                                          <p:spTgt spid="3">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8" presetClass="entr" presetSubtype="0" accel="50000" fill="hold" nodeType="clickEffect">
                                  <p:stCondLst>
                                    <p:cond delay="0"/>
                                  </p:stCondLst>
                                  <p:iterate type="lt">
                                    <p:tmPct val="50000"/>
                                  </p:iterate>
                                  <p:childTnLst>
                                    <p:set>
                                      <p:cBhvr>
                                        <p:cTn id="33" dur="1" fill="hold">
                                          <p:stCondLst>
                                            <p:cond delay="0"/>
                                          </p:stCondLst>
                                        </p:cTn>
                                        <p:tgtEl>
                                          <p:spTgt spid="3">
                                            <p:txEl>
                                              <p:pRg st="2" end="2"/>
                                            </p:txEl>
                                          </p:spTgt>
                                        </p:tgtEl>
                                        <p:attrNameLst>
                                          <p:attrName>style.visibility</p:attrName>
                                        </p:attrNameLst>
                                      </p:cBhvr>
                                      <p:to>
                                        <p:strVal val="visible"/>
                                      </p:to>
                                    </p:set>
                                    <p:set>
                                      <p:cBhvr>
                                        <p:cTn id="34" dur="455" fill="hold">
                                          <p:stCondLst>
                                            <p:cond delay="0"/>
                                          </p:stCondLst>
                                        </p:cTn>
                                        <p:tgtEl>
                                          <p:spTgt spid="3">
                                            <p:txEl>
                                              <p:pRg st="2" end="2"/>
                                            </p:txEl>
                                          </p:spTgt>
                                        </p:tgtEl>
                                        <p:attrNameLst>
                                          <p:attrName>style.rotation</p:attrName>
                                        </p:attrNameLst>
                                      </p:cBhvr>
                                      <p:to>
                                        <p:strVal val="-45.0"/>
                                      </p:to>
                                    </p:set>
                                    <p:anim calcmode="lin" valueType="num">
                                      <p:cBhvr>
                                        <p:cTn id="35" dur="455" fill="hold">
                                          <p:stCondLst>
                                            <p:cond delay="455"/>
                                          </p:stCondLst>
                                        </p:cTn>
                                        <p:tgtEl>
                                          <p:spTgt spid="3">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36" dur="455" fill="hold">
                                          <p:stCondLst>
                                            <p:cond delay="0"/>
                                          </p:stCondLst>
                                        </p:cTn>
                                        <p:tgtEl>
                                          <p:spTgt spid="3">
                                            <p:txEl>
                                              <p:pRg st="2" end="2"/>
                                            </p:txEl>
                                          </p:spTgt>
                                        </p:tgtEl>
                                        <p:attrNameLst>
                                          <p:attrName>ppt_y</p:attrName>
                                        </p:attrNameLst>
                                      </p:cBhvr>
                                      <p:tavLst>
                                        <p:tav tm="0">
                                          <p:val>
                                            <p:strVal val="#ppt_y-1"/>
                                          </p:val>
                                        </p:tav>
                                        <p:tav tm="100000">
                                          <p:val>
                                            <p:strVal val="#ppt_y-(0.354*#ppt_w-0.172*#ppt_h)"/>
                                          </p:val>
                                        </p:tav>
                                      </p:tavLst>
                                    </p:anim>
                                    <p:anim calcmode="lin" valueType="num">
                                      <p:cBhvr>
                                        <p:cTn id="37" dur="156" decel="50000" autoRev="1" fill="hold">
                                          <p:stCondLst>
                                            <p:cond delay="455"/>
                                          </p:stCondLst>
                                        </p:cTn>
                                        <p:tgtEl>
                                          <p:spTgt spid="3">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38" dur="136" fill="hold">
                                          <p:stCondLst>
                                            <p:cond delay="864"/>
                                          </p:stCondLst>
                                        </p:cTn>
                                        <p:tgtEl>
                                          <p:spTgt spid="3">
                                            <p:txEl>
                                              <p:pRg st="2" end="2"/>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8" presetClass="entr" presetSubtype="0" accel="50000" fill="hold" nodeType="clickEffect">
                                  <p:stCondLst>
                                    <p:cond delay="0"/>
                                  </p:stCondLst>
                                  <p:iterate type="lt">
                                    <p:tmPct val="50000"/>
                                  </p:iterate>
                                  <p:childTnLst>
                                    <p:set>
                                      <p:cBhvr>
                                        <p:cTn id="42" dur="1" fill="hold">
                                          <p:stCondLst>
                                            <p:cond delay="0"/>
                                          </p:stCondLst>
                                        </p:cTn>
                                        <p:tgtEl>
                                          <p:spTgt spid="3">
                                            <p:txEl>
                                              <p:pRg st="3" end="3"/>
                                            </p:txEl>
                                          </p:spTgt>
                                        </p:tgtEl>
                                        <p:attrNameLst>
                                          <p:attrName>style.visibility</p:attrName>
                                        </p:attrNameLst>
                                      </p:cBhvr>
                                      <p:to>
                                        <p:strVal val="visible"/>
                                      </p:to>
                                    </p:set>
                                    <p:set>
                                      <p:cBhvr>
                                        <p:cTn id="43" dur="455" fill="hold">
                                          <p:stCondLst>
                                            <p:cond delay="0"/>
                                          </p:stCondLst>
                                        </p:cTn>
                                        <p:tgtEl>
                                          <p:spTgt spid="3">
                                            <p:txEl>
                                              <p:pRg st="3" end="3"/>
                                            </p:txEl>
                                          </p:spTgt>
                                        </p:tgtEl>
                                        <p:attrNameLst>
                                          <p:attrName>style.rotation</p:attrName>
                                        </p:attrNameLst>
                                      </p:cBhvr>
                                      <p:to>
                                        <p:strVal val="-45.0"/>
                                      </p:to>
                                    </p:set>
                                    <p:anim calcmode="lin" valueType="num">
                                      <p:cBhvr>
                                        <p:cTn id="44" dur="455" fill="hold">
                                          <p:stCondLst>
                                            <p:cond delay="455"/>
                                          </p:stCondLst>
                                        </p:cTn>
                                        <p:tgtEl>
                                          <p:spTgt spid="3">
                                            <p:txEl>
                                              <p:pRg st="3" end="3"/>
                                            </p:txEl>
                                          </p:spTgt>
                                        </p:tgtEl>
                                        <p:attrNameLst>
                                          <p:attrName>style.rotation</p:attrName>
                                        </p:attrNameLst>
                                      </p:cBhvr>
                                      <p:tavLst>
                                        <p:tav tm="0">
                                          <p:val>
                                            <p:fltVal val="-45"/>
                                          </p:val>
                                        </p:tav>
                                        <p:tav tm="69900">
                                          <p:val>
                                            <p:fltVal val="45"/>
                                          </p:val>
                                        </p:tav>
                                        <p:tav tm="100000">
                                          <p:val>
                                            <p:fltVal val="0"/>
                                          </p:val>
                                        </p:tav>
                                      </p:tavLst>
                                    </p:anim>
                                    <p:anim calcmode="lin" valueType="num">
                                      <p:cBhvr>
                                        <p:cTn id="45" dur="455" fill="hold">
                                          <p:stCondLst>
                                            <p:cond delay="0"/>
                                          </p:stCondLst>
                                        </p:cTn>
                                        <p:tgtEl>
                                          <p:spTgt spid="3">
                                            <p:txEl>
                                              <p:pRg st="3" end="3"/>
                                            </p:txEl>
                                          </p:spTgt>
                                        </p:tgtEl>
                                        <p:attrNameLst>
                                          <p:attrName>ppt_y</p:attrName>
                                        </p:attrNameLst>
                                      </p:cBhvr>
                                      <p:tavLst>
                                        <p:tav tm="0">
                                          <p:val>
                                            <p:strVal val="#ppt_y-1"/>
                                          </p:val>
                                        </p:tav>
                                        <p:tav tm="100000">
                                          <p:val>
                                            <p:strVal val="#ppt_y-(0.354*#ppt_w-0.172*#ppt_h)"/>
                                          </p:val>
                                        </p:tav>
                                      </p:tavLst>
                                    </p:anim>
                                    <p:anim calcmode="lin" valueType="num">
                                      <p:cBhvr>
                                        <p:cTn id="46" dur="156" decel="50000" autoRev="1" fill="hold">
                                          <p:stCondLst>
                                            <p:cond delay="455"/>
                                          </p:stCondLst>
                                        </p:cTn>
                                        <p:tgtEl>
                                          <p:spTgt spid="3">
                                            <p:txEl>
                                              <p:pRg st="3" end="3"/>
                                            </p:txEl>
                                          </p:spTgt>
                                        </p:tgtEl>
                                        <p:attrNameLst>
                                          <p:attrName>ppt_y</p:attrName>
                                        </p:attrNameLst>
                                      </p:cBhvr>
                                      <p:tavLst>
                                        <p:tav tm="0">
                                          <p:val>
                                            <p:strVal val="#ppt_y-(0.354*#ppt_w-0.172*#ppt_h)"/>
                                          </p:val>
                                        </p:tav>
                                        <p:tav tm="100000">
                                          <p:val>
                                            <p:strVal val="#ppt_y-(0.354*#ppt_w-0.172*#ppt_h)-#ppt_h/2"/>
                                          </p:val>
                                        </p:tav>
                                      </p:tavLst>
                                    </p:anim>
                                    <p:anim calcmode="lin" valueType="num">
                                      <p:cBhvr>
                                        <p:cTn id="47" dur="136" fill="hold">
                                          <p:stCondLst>
                                            <p:cond delay="864"/>
                                          </p:stCondLst>
                                        </p:cTn>
                                        <p:tgtEl>
                                          <p:spTgt spid="3">
                                            <p:txEl>
                                              <p:pRg st="3" end="3"/>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8" presetClass="entr" presetSubtype="0" accel="50000" fill="hold" nodeType="clickEffect">
                                  <p:stCondLst>
                                    <p:cond delay="0"/>
                                  </p:stCondLst>
                                  <p:iterate type="lt">
                                    <p:tmPct val="50000"/>
                                  </p:iterate>
                                  <p:childTnLst>
                                    <p:set>
                                      <p:cBhvr>
                                        <p:cTn id="51" dur="1" fill="hold">
                                          <p:stCondLst>
                                            <p:cond delay="0"/>
                                          </p:stCondLst>
                                        </p:cTn>
                                        <p:tgtEl>
                                          <p:spTgt spid="3">
                                            <p:txEl>
                                              <p:pRg st="4" end="4"/>
                                            </p:txEl>
                                          </p:spTgt>
                                        </p:tgtEl>
                                        <p:attrNameLst>
                                          <p:attrName>style.visibility</p:attrName>
                                        </p:attrNameLst>
                                      </p:cBhvr>
                                      <p:to>
                                        <p:strVal val="visible"/>
                                      </p:to>
                                    </p:set>
                                    <p:set>
                                      <p:cBhvr>
                                        <p:cTn id="52" dur="455" fill="hold">
                                          <p:stCondLst>
                                            <p:cond delay="0"/>
                                          </p:stCondLst>
                                        </p:cTn>
                                        <p:tgtEl>
                                          <p:spTgt spid="3">
                                            <p:txEl>
                                              <p:pRg st="4" end="4"/>
                                            </p:txEl>
                                          </p:spTgt>
                                        </p:tgtEl>
                                        <p:attrNameLst>
                                          <p:attrName>style.rotation</p:attrName>
                                        </p:attrNameLst>
                                      </p:cBhvr>
                                      <p:to>
                                        <p:strVal val="-45.0"/>
                                      </p:to>
                                    </p:set>
                                    <p:anim calcmode="lin" valueType="num">
                                      <p:cBhvr>
                                        <p:cTn id="53" dur="455" fill="hold">
                                          <p:stCondLst>
                                            <p:cond delay="455"/>
                                          </p:stCondLst>
                                        </p:cTn>
                                        <p:tgtEl>
                                          <p:spTgt spid="3">
                                            <p:txEl>
                                              <p:pRg st="4" end="4"/>
                                            </p:txEl>
                                          </p:spTgt>
                                        </p:tgtEl>
                                        <p:attrNameLst>
                                          <p:attrName>style.rotation</p:attrName>
                                        </p:attrNameLst>
                                      </p:cBhvr>
                                      <p:tavLst>
                                        <p:tav tm="0">
                                          <p:val>
                                            <p:fltVal val="-45"/>
                                          </p:val>
                                        </p:tav>
                                        <p:tav tm="69900">
                                          <p:val>
                                            <p:fltVal val="45"/>
                                          </p:val>
                                        </p:tav>
                                        <p:tav tm="100000">
                                          <p:val>
                                            <p:fltVal val="0"/>
                                          </p:val>
                                        </p:tav>
                                      </p:tavLst>
                                    </p:anim>
                                    <p:anim calcmode="lin" valueType="num">
                                      <p:cBhvr>
                                        <p:cTn id="54" dur="455" fill="hold">
                                          <p:stCondLst>
                                            <p:cond delay="0"/>
                                          </p:stCondLst>
                                        </p:cTn>
                                        <p:tgtEl>
                                          <p:spTgt spid="3">
                                            <p:txEl>
                                              <p:pRg st="4" end="4"/>
                                            </p:txEl>
                                          </p:spTgt>
                                        </p:tgtEl>
                                        <p:attrNameLst>
                                          <p:attrName>ppt_y</p:attrName>
                                        </p:attrNameLst>
                                      </p:cBhvr>
                                      <p:tavLst>
                                        <p:tav tm="0">
                                          <p:val>
                                            <p:strVal val="#ppt_y-1"/>
                                          </p:val>
                                        </p:tav>
                                        <p:tav tm="100000">
                                          <p:val>
                                            <p:strVal val="#ppt_y-(0.354*#ppt_w-0.172*#ppt_h)"/>
                                          </p:val>
                                        </p:tav>
                                      </p:tavLst>
                                    </p:anim>
                                    <p:anim calcmode="lin" valueType="num">
                                      <p:cBhvr>
                                        <p:cTn id="55" dur="156" decel="50000" autoRev="1" fill="hold">
                                          <p:stCondLst>
                                            <p:cond delay="455"/>
                                          </p:stCondLst>
                                        </p:cTn>
                                        <p:tgtEl>
                                          <p:spTgt spid="3">
                                            <p:txEl>
                                              <p:pRg st="4" end="4"/>
                                            </p:txEl>
                                          </p:spTgt>
                                        </p:tgtEl>
                                        <p:attrNameLst>
                                          <p:attrName>ppt_y</p:attrName>
                                        </p:attrNameLst>
                                      </p:cBhvr>
                                      <p:tavLst>
                                        <p:tav tm="0">
                                          <p:val>
                                            <p:strVal val="#ppt_y-(0.354*#ppt_w-0.172*#ppt_h)"/>
                                          </p:val>
                                        </p:tav>
                                        <p:tav tm="100000">
                                          <p:val>
                                            <p:strVal val="#ppt_y-(0.354*#ppt_w-0.172*#ppt_h)-#ppt_h/2"/>
                                          </p:val>
                                        </p:tav>
                                      </p:tavLst>
                                    </p:anim>
                                    <p:anim calcmode="lin" valueType="num">
                                      <p:cBhvr>
                                        <p:cTn id="56" dur="136" fill="hold">
                                          <p:stCondLst>
                                            <p:cond delay="864"/>
                                          </p:stCondLst>
                                        </p:cTn>
                                        <p:tgtEl>
                                          <p:spTgt spid="3">
                                            <p:txEl>
                                              <p:pRg st="4" end="4"/>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8" presetClass="entr" presetSubtype="0" accel="50000" fill="hold" nodeType="clickEffect">
                                  <p:stCondLst>
                                    <p:cond delay="0"/>
                                  </p:stCondLst>
                                  <p:iterate type="lt">
                                    <p:tmPct val="50000"/>
                                  </p:iterate>
                                  <p:childTnLst>
                                    <p:set>
                                      <p:cBhvr>
                                        <p:cTn id="60" dur="1" fill="hold">
                                          <p:stCondLst>
                                            <p:cond delay="0"/>
                                          </p:stCondLst>
                                        </p:cTn>
                                        <p:tgtEl>
                                          <p:spTgt spid="3">
                                            <p:txEl>
                                              <p:pRg st="5" end="5"/>
                                            </p:txEl>
                                          </p:spTgt>
                                        </p:tgtEl>
                                        <p:attrNameLst>
                                          <p:attrName>style.visibility</p:attrName>
                                        </p:attrNameLst>
                                      </p:cBhvr>
                                      <p:to>
                                        <p:strVal val="visible"/>
                                      </p:to>
                                    </p:set>
                                    <p:set>
                                      <p:cBhvr>
                                        <p:cTn id="61" dur="455" fill="hold">
                                          <p:stCondLst>
                                            <p:cond delay="0"/>
                                          </p:stCondLst>
                                        </p:cTn>
                                        <p:tgtEl>
                                          <p:spTgt spid="3">
                                            <p:txEl>
                                              <p:pRg st="5" end="5"/>
                                            </p:txEl>
                                          </p:spTgt>
                                        </p:tgtEl>
                                        <p:attrNameLst>
                                          <p:attrName>style.rotation</p:attrName>
                                        </p:attrNameLst>
                                      </p:cBhvr>
                                      <p:to>
                                        <p:strVal val="-45.0"/>
                                      </p:to>
                                    </p:set>
                                    <p:anim calcmode="lin" valueType="num">
                                      <p:cBhvr>
                                        <p:cTn id="62" dur="455" fill="hold">
                                          <p:stCondLst>
                                            <p:cond delay="455"/>
                                          </p:stCondLst>
                                        </p:cTn>
                                        <p:tgtEl>
                                          <p:spTgt spid="3">
                                            <p:txEl>
                                              <p:pRg st="5" end="5"/>
                                            </p:txEl>
                                          </p:spTgt>
                                        </p:tgtEl>
                                        <p:attrNameLst>
                                          <p:attrName>style.rotation</p:attrName>
                                        </p:attrNameLst>
                                      </p:cBhvr>
                                      <p:tavLst>
                                        <p:tav tm="0">
                                          <p:val>
                                            <p:fltVal val="-45"/>
                                          </p:val>
                                        </p:tav>
                                        <p:tav tm="69900">
                                          <p:val>
                                            <p:fltVal val="45"/>
                                          </p:val>
                                        </p:tav>
                                        <p:tav tm="100000">
                                          <p:val>
                                            <p:fltVal val="0"/>
                                          </p:val>
                                        </p:tav>
                                      </p:tavLst>
                                    </p:anim>
                                    <p:anim calcmode="lin" valueType="num">
                                      <p:cBhvr>
                                        <p:cTn id="63" dur="455" fill="hold">
                                          <p:stCondLst>
                                            <p:cond delay="0"/>
                                          </p:stCondLst>
                                        </p:cTn>
                                        <p:tgtEl>
                                          <p:spTgt spid="3">
                                            <p:txEl>
                                              <p:pRg st="5" end="5"/>
                                            </p:txEl>
                                          </p:spTgt>
                                        </p:tgtEl>
                                        <p:attrNameLst>
                                          <p:attrName>ppt_y</p:attrName>
                                        </p:attrNameLst>
                                      </p:cBhvr>
                                      <p:tavLst>
                                        <p:tav tm="0">
                                          <p:val>
                                            <p:strVal val="#ppt_y-1"/>
                                          </p:val>
                                        </p:tav>
                                        <p:tav tm="100000">
                                          <p:val>
                                            <p:strVal val="#ppt_y-(0.354*#ppt_w-0.172*#ppt_h)"/>
                                          </p:val>
                                        </p:tav>
                                      </p:tavLst>
                                    </p:anim>
                                    <p:anim calcmode="lin" valueType="num">
                                      <p:cBhvr>
                                        <p:cTn id="64" dur="156" decel="50000" autoRev="1" fill="hold">
                                          <p:stCondLst>
                                            <p:cond delay="455"/>
                                          </p:stCondLst>
                                        </p:cTn>
                                        <p:tgtEl>
                                          <p:spTgt spid="3">
                                            <p:txEl>
                                              <p:pRg st="5" end="5"/>
                                            </p:txEl>
                                          </p:spTgt>
                                        </p:tgtEl>
                                        <p:attrNameLst>
                                          <p:attrName>ppt_y</p:attrName>
                                        </p:attrNameLst>
                                      </p:cBhvr>
                                      <p:tavLst>
                                        <p:tav tm="0">
                                          <p:val>
                                            <p:strVal val="#ppt_y-(0.354*#ppt_w-0.172*#ppt_h)"/>
                                          </p:val>
                                        </p:tav>
                                        <p:tav tm="100000">
                                          <p:val>
                                            <p:strVal val="#ppt_y-(0.354*#ppt_w-0.172*#ppt_h)-#ppt_h/2"/>
                                          </p:val>
                                        </p:tav>
                                      </p:tavLst>
                                    </p:anim>
                                    <p:anim calcmode="lin" valueType="num">
                                      <p:cBhvr>
                                        <p:cTn id="65" dur="136" fill="hold">
                                          <p:stCondLst>
                                            <p:cond delay="864"/>
                                          </p:stCondLst>
                                        </p:cTn>
                                        <p:tgtEl>
                                          <p:spTgt spid="3">
                                            <p:txEl>
                                              <p:pRg st="5" end="5"/>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19CBB4-84E9-C018-2669-8EBD6AD67546}"/>
              </a:ext>
            </a:extLst>
          </p:cNvPr>
          <p:cNvSpPr txBox="1"/>
          <p:nvPr/>
        </p:nvSpPr>
        <p:spPr>
          <a:xfrm>
            <a:off x="0" y="-56270"/>
            <a:ext cx="12192000" cy="1323439"/>
          </a:xfrm>
          <a:prstGeom prst="rect">
            <a:avLst/>
          </a:prstGeom>
          <a:noFill/>
          <a:ln w="76200">
            <a:solidFill>
              <a:srgbClr val="00B050"/>
            </a:solidFill>
          </a:ln>
        </p:spPr>
        <p:txBody>
          <a:bodyPr wrap="square" rtlCol="0">
            <a:spAutoFit/>
          </a:bodyPr>
          <a:lstStyle/>
          <a:p>
            <a:r>
              <a:rPr lang="en-US" sz="8000" b="1" dirty="0" err="1">
                <a:latin typeface="NikoshBAN" panose="02000000000000000000" pitchFamily="2" charset="0"/>
                <a:cs typeface="NikoshBAN" panose="02000000000000000000" pitchFamily="2" charset="0"/>
              </a:rPr>
              <a:t>চিত্রঃ</a:t>
            </a:r>
            <a:r>
              <a:rPr lang="en-US" sz="8000" b="1" dirty="0">
                <a:latin typeface="NikoshBAN" panose="02000000000000000000" pitchFamily="2" charset="0"/>
                <a:cs typeface="NikoshBAN" panose="02000000000000000000" pitchFamily="2" charset="0"/>
              </a:rPr>
              <a:t>- </a:t>
            </a:r>
            <a:r>
              <a:rPr lang="en-US" sz="8000" b="1" dirty="0" err="1">
                <a:latin typeface="NikoshBAN" panose="02000000000000000000" pitchFamily="2" charset="0"/>
                <a:cs typeface="NikoshBAN" panose="02000000000000000000" pitchFamily="2" charset="0"/>
              </a:rPr>
              <a:t>মাকে</a:t>
            </a:r>
            <a:r>
              <a:rPr lang="en-US" sz="8000" b="1" dirty="0">
                <a:latin typeface="NikoshBAN" panose="02000000000000000000" pitchFamily="2" charset="0"/>
                <a:cs typeface="NikoshBAN" panose="02000000000000000000" pitchFamily="2" charset="0"/>
              </a:rPr>
              <a:t> </a:t>
            </a:r>
            <a:r>
              <a:rPr lang="en-US" sz="8000" b="1" dirty="0" err="1">
                <a:latin typeface="NikoshBAN" panose="02000000000000000000" pitchFamily="2" charset="0"/>
                <a:cs typeface="NikoshBAN" panose="02000000000000000000" pitchFamily="2" charset="0"/>
              </a:rPr>
              <a:t>সাহায্য</a:t>
            </a:r>
            <a:r>
              <a:rPr lang="en-US" sz="8000" b="1" dirty="0">
                <a:latin typeface="NikoshBAN" panose="02000000000000000000" pitchFamily="2" charset="0"/>
                <a:cs typeface="NikoshBAN" panose="02000000000000000000" pitchFamily="2" charset="0"/>
              </a:rPr>
              <a:t> </a:t>
            </a:r>
            <a:r>
              <a:rPr lang="en-US" sz="8000" b="1" dirty="0" err="1">
                <a:latin typeface="NikoshBAN" panose="02000000000000000000" pitchFamily="2" charset="0"/>
                <a:cs typeface="NikoshBAN" panose="02000000000000000000" pitchFamily="2" charset="0"/>
              </a:rPr>
              <a:t>করছে</a:t>
            </a:r>
            <a:r>
              <a:rPr lang="en-US" sz="8000" b="1" dirty="0">
                <a:latin typeface="NikoshBAN" panose="02000000000000000000" pitchFamily="2" charset="0"/>
                <a:cs typeface="NikoshBAN" panose="02000000000000000000" pitchFamily="2" charset="0"/>
              </a:rPr>
              <a:t> </a:t>
            </a:r>
            <a:r>
              <a:rPr lang="en-US" sz="8000" b="1" dirty="0" err="1">
                <a:latin typeface="NikoshBAN" panose="02000000000000000000" pitchFamily="2" charset="0"/>
                <a:cs typeface="NikoshBAN" panose="02000000000000000000" pitchFamily="2" charset="0"/>
              </a:rPr>
              <a:t>রিফাত</a:t>
            </a:r>
            <a:r>
              <a:rPr lang="en-US" sz="8000" b="1" dirty="0">
                <a:latin typeface="NikoshBAN" panose="02000000000000000000" pitchFamily="2" charset="0"/>
                <a:cs typeface="NikoshBAN" panose="02000000000000000000" pitchFamily="2" charset="0"/>
              </a:rPr>
              <a:t> </a:t>
            </a:r>
          </a:p>
        </p:txBody>
      </p:sp>
      <p:pic>
        <p:nvPicPr>
          <p:cNvPr id="4" name="Picture 3">
            <a:extLst>
              <a:ext uri="{FF2B5EF4-FFF2-40B4-BE49-F238E27FC236}">
                <a16:creationId xmlns:a16="http://schemas.microsoft.com/office/drawing/2014/main" id="{C1880261-B705-85B9-F68C-C793FDF73A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64566"/>
            <a:ext cx="12191999" cy="5493434"/>
          </a:xfrm>
          <a:prstGeom prst="rect">
            <a:avLst/>
          </a:prstGeom>
          <a:solidFill>
            <a:srgbClr val="FFFFFF">
              <a:shade val="85000"/>
            </a:srgbClr>
          </a:solidFill>
          <a:ln w="190500" cap="rnd">
            <a:solidFill>
              <a:srgbClr val="00B05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982535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ox(in)">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9962EF-7DA8-1619-56C2-5B757BE226C8}"/>
              </a:ext>
            </a:extLst>
          </p:cNvPr>
          <p:cNvSpPr txBox="1"/>
          <p:nvPr/>
        </p:nvSpPr>
        <p:spPr>
          <a:xfrm>
            <a:off x="0" y="-56270"/>
            <a:ext cx="12192000" cy="1015663"/>
          </a:xfrm>
          <a:prstGeom prst="rect">
            <a:avLst/>
          </a:prstGeom>
          <a:noFill/>
          <a:ln w="76200">
            <a:solidFill>
              <a:srgbClr val="00B050"/>
            </a:solidFill>
          </a:ln>
        </p:spPr>
        <p:txBody>
          <a:bodyPr wrap="square" rtlCol="0">
            <a:spAutoFit/>
          </a:bodyPr>
          <a:lstStyle/>
          <a:p>
            <a:pPr algn="ctr"/>
            <a:r>
              <a:rPr lang="bn-IN" sz="5400" b="1" dirty="0">
                <a:latin typeface="NikoshBAN" panose="02000000000000000000" pitchFamily="2" charset="0"/>
                <a:cs typeface="NikoshBAN" panose="02000000000000000000" pitchFamily="2" charset="0"/>
              </a:rPr>
              <a:t> </a:t>
            </a:r>
            <a:r>
              <a:rPr lang="bn-IN" sz="6000" b="1" dirty="0">
                <a:latin typeface="NikoshBAN" panose="02000000000000000000" pitchFamily="2" charset="0"/>
                <a:cs typeface="NikoshBAN" panose="02000000000000000000" pitchFamily="2" charset="0"/>
              </a:rPr>
              <a:t>রিফা</a:t>
            </a:r>
            <a:r>
              <a:rPr lang="en-US" sz="6000" b="1" dirty="0" err="1">
                <a:latin typeface="NikoshBAN" panose="02000000000000000000" pitchFamily="2" charset="0"/>
                <a:cs typeface="NikoshBAN" panose="02000000000000000000" pitchFamily="2" charset="0"/>
              </a:rPr>
              <a:t>তের</a:t>
            </a:r>
            <a:r>
              <a:rPr lang="en-US" sz="6000" b="1" dirty="0">
                <a:latin typeface="NikoshBAN" panose="02000000000000000000" pitchFamily="2" charset="0"/>
                <a:cs typeface="NikoshBAN" panose="02000000000000000000" pitchFamily="2" charset="0"/>
              </a:rPr>
              <a:t> </a:t>
            </a:r>
            <a:r>
              <a:rPr lang="bn-IN" sz="6000" b="1" dirty="0">
                <a:latin typeface="NikoshBAN" panose="02000000000000000000" pitchFamily="2" charset="0"/>
                <a:cs typeface="NikoshBAN" panose="02000000000000000000" pitchFamily="2" charset="0"/>
              </a:rPr>
              <a:t> গল্প শুনবোঃ- ০১</a:t>
            </a:r>
            <a:endParaRPr lang="en-US" sz="5400" b="1"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0C53AF0A-3F08-25E7-86B5-8D9B5ACD9FDB}"/>
              </a:ext>
            </a:extLst>
          </p:cNvPr>
          <p:cNvSpPr txBox="1"/>
          <p:nvPr/>
        </p:nvSpPr>
        <p:spPr>
          <a:xfrm>
            <a:off x="0" y="942536"/>
            <a:ext cx="12192000" cy="5663089"/>
          </a:xfrm>
          <a:prstGeom prst="rect">
            <a:avLst/>
          </a:prstGeom>
          <a:noFill/>
          <a:ln w="76200">
            <a:solidFill>
              <a:srgbClr val="00B050"/>
            </a:solidFill>
          </a:ln>
        </p:spPr>
        <p:txBody>
          <a:bodyPr wrap="square" rtlCol="0">
            <a:spAutoFit/>
          </a:bodyPr>
          <a:lstStyle/>
          <a:p>
            <a:r>
              <a:rPr lang="bn-IN" sz="5400" b="1" dirty="0">
                <a:latin typeface="NikoshBAN" panose="02000000000000000000" pitchFamily="2" charset="0"/>
                <a:cs typeface="NikoshBAN" panose="02000000000000000000" pitchFamily="2" charset="0"/>
              </a:rPr>
              <a:t> </a:t>
            </a:r>
            <a:r>
              <a:rPr lang="bn-IN" sz="4400" b="1" dirty="0">
                <a:latin typeface="NikoshBAN" panose="02000000000000000000" pitchFamily="2" charset="0"/>
                <a:cs typeface="NikoshBAN" panose="02000000000000000000" pitchFamily="2" charset="0"/>
              </a:rPr>
              <a:t>রিফাতের মা বাসায় কাপড় সেলাইয়ের কাজ করেন। রিফাত মাকে সহায়তা করে যেমন- কাপড় কাটতে ও বানানো শেষ হলে ভাঁজ করে প্যাকেট করতে , তৈরী পোশাক ক্রেতার কাছে পৌঁছে দেওয়া এবং বিভিন্ন সময় মায়ের মায়ের সঙ্গে কাপড় কিনতে বাজারেও যায়। তার স্কুলের অনেকেই তার মায়ের কাজ থেকে স্কুল ড্রেস বানিয়ে নেয়। মায়ের সঙ্গে কাজ করতে করতে রিফাত অনেক কিছু শিখেছে। তার এইসব অভিজ্ঞতাকে কাজে লাগিয়ে স্কুলের যেকোনো অনুষ্ঠানে সে ভালো ভূমিকা রাখতে পারে। </a:t>
            </a:r>
            <a:endParaRPr lang="en-US" sz="54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00334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8" presetClass="entr" presetSubtype="0" accel="50000" fill="hold" nodeType="clickEffect">
                                  <p:stCondLst>
                                    <p:cond delay="0"/>
                                  </p:stCondLst>
                                  <p:iterate type="lt">
                                    <p:tmPct val="50000"/>
                                  </p:iterate>
                                  <p:childTnLst>
                                    <p:set>
                                      <p:cBhvr>
                                        <p:cTn id="15" dur="1" fill="hold">
                                          <p:stCondLst>
                                            <p:cond delay="0"/>
                                          </p:stCondLst>
                                        </p:cTn>
                                        <p:tgtEl>
                                          <p:spTgt spid="3">
                                            <p:txEl>
                                              <p:pRg st="0" end="0"/>
                                            </p:txEl>
                                          </p:spTgt>
                                        </p:tgtEl>
                                        <p:attrNameLst>
                                          <p:attrName>style.visibility</p:attrName>
                                        </p:attrNameLst>
                                      </p:cBhvr>
                                      <p:to>
                                        <p:strVal val="visible"/>
                                      </p:to>
                                    </p:set>
                                    <p:set>
                                      <p:cBhvr>
                                        <p:cTn id="16" dur="455" fill="hold">
                                          <p:stCondLst>
                                            <p:cond delay="0"/>
                                          </p:stCondLst>
                                        </p:cTn>
                                        <p:tgtEl>
                                          <p:spTgt spid="3">
                                            <p:txEl>
                                              <p:pRg st="0" end="0"/>
                                            </p:txEl>
                                          </p:spTgt>
                                        </p:tgtEl>
                                        <p:attrNameLst>
                                          <p:attrName>style.rotation</p:attrName>
                                        </p:attrNameLst>
                                      </p:cBhvr>
                                      <p:to>
                                        <p:strVal val="-45.0"/>
                                      </p:to>
                                    </p:set>
                                    <p:anim calcmode="lin" valueType="num">
                                      <p:cBhvr>
                                        <p:cTn id="17" dur="455" fill="hold">
                                          <p:stCondLst>
                                            <p:cond delay="455"/>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8" dur="455"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19" dur="156" decel="50000" autoRev="1" fill="hold">
                                          <p:stCondLst>
                                            <p:cond delay="455"/>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0" dur="136" fill="hold">
                                          <p:stCondLst>
                                            <p:cond delay="864"/>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EF7EEE-53F5-A155-D71C-6E8ED7AD7529}"/>
              </a:ext>
            </a:extLst>
          </p:cNvPr>
          <p:cNvSpPr txBox="1"/>
          <p:nvPr/>
        </p:nvSpPr>
        <p:spPr>
          <a:xfrm>
            <a:off x="0" y="-56270"/>
            <a:ext cx="12192000" cy="1015663"/>
          </a:xfrm>
          <a:prstGeom prst="rect">
            <a:avLst/>
          </a:prstGeom>
          <a:noFill/>
          <a:ln w="76200">
            <a:solidFill>
              <a:srgbClr val="00B050"/>
            </a:solidFill>
          </a:ln>
        </p:spPr>
        <p:txBody>
          <a:bodyPr wrap="square" rtlCol="0">
            <a:spAutoFit/>
          </a:bodyPr>
          <a:lstStyle/>
          <a:p>
            <a:pPr algn="ctr"/>
            <a:r>
              <a:rPr lang="bn-IN" sz="6000" b="1" dirty="0">
                <a:latin typeface="NikoshBAN" panose="02000000000000000000" pitchFamily="2" charset="0"/>
                <a:cs typeface="NikoshBAN" panose="02000000000000000000" pitchFamily="2" charset="0"/>
              </a:rPr>
              <a:t>রিফা</a:t>
            </a:r>
            <a:r>
              <a:rPr lang="en-US" sz="6000" b="1" dirty="0" err="1">
                <a:latin typeface="NikoshBAN" panose="02000000000000000000" pitchFamily="2" charset="0"/>
                <a:cs typeface="NikoshBAN" panose="02000000000000000000" pitchFamily="2" charset="0"/>
              </a:rPr>
              <a:t>তের</a:t>
            </a:r>
            <a:r>
              <a:rPr lang="en-US" sz="6000" b="1" dirty="0">
                <a:latin typeface="NikoshBAN" panose="02000000000000000000" pitchFamily="2" charset="0"/>
                <a:cs typeface="NikoshBAN" panose="02000000000000000000" pitchFamily="2" charset="0"/>
              </a:rPr>
              <a:t> </a:t>
            </a:r>
            <a:r>
              <a:rPr lang="bn-IN" sz="6000" b="1" dirty="0">
                <a:latin typeface="NikoshBAN" panose="02000000000000000000" pitchFamily="2" charset="0"/>
                <a:cs typeface="NikoshBAN" panose="02000000000000000000" pitchFamily="2" charset="0"/>
              </a:rPr>
              <a:t> গল্প শুনবোঃ- ০২</a:t>
            </a:r>
            <a:endParaRPr lang="en-US" sz="6000" b="1"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CCCE2F08-A107-1F9C-2C21-72EFBFE43B96}"/>
              </a:ext>
            </a:extLst>
          </p:cNvPr>
          <p:cNvSpPr txBox="1"/>
          <p:nvPr/>
        </p:nvSpPr>
        <p:spPr>
          <a:xfrm>
            <a:off x="0" y="998807"/>
            <a:ext cx="12192000" cy="5632311"/>
          </a:xfrm>
          <a:prstGeom prst="rect">
            <a:avLst/>
          </a:prstGeom>
          <a:noFill/>
          <a:ln w="76200">
            <a:solidFill>
              <a:srgbClr val="00B050"/>
            </a:solidFill>
          </a:ln>
        </p:spPr>
        <p:txBody>
          <a:bodyPr wrap="square" rtlCol="0">
            <a:spAutoFit/>
          </a:bodyPr>
          <a:lstStyle/>
          <a:p>
            <a:r>
              <a:rPr lang="bn-IN" sz="4000" b="1" dirty="0">
                <a:latin typeface="NikoshBAN" panose="02000000000000000000" pitchFamily="2" charset="0"/>
                <a:cs typeface="NikoshBAN" panose="02000000000000000000" pitchFamily="2" charset="0"/>
              </a:rPr>
              <a:t>সে তার বন্ধুদের সাথে নিয়ে সুন্দরভাবে এসব আয়োজন করতে পারে। যেমন-এবারের স্কুলের সাংস্কৃতিক প্রতিযোগিতার আয়োজন করতে গিয়ে মঞ্চ সাজানো , প্রতিযোগিদের পোশাক ঠিক করা ও উপস্থাপনা করার সব আয়োজনে ষষ্ঠ শ্রেণীর শিক্ষার্থীদের নেতৃত্ব দিয়েছে সে । এ জন্যই স্কুলের শিক্ষক ও তার বন্ধুরা তাকে খুব পছন্দও করে । রিফাতের ইচ্ছা , বড় হয়ে সে তার মায়ের মতো পোশাক তৈরী ও সাজসজ্জা নিয়ে কাজ করবে। তার স্বপ্ন তার নিজের ডিজাইন করা পোশাকের একটি সুন্দর দোকান থাকবে , যেখানে ছোট বড় সবার সুন্দর সুন্দর পোশাক পাওয়া যাবে এবং যে কেউ ইচ্ছে করলে তার দোকান থেকে বানিয়ে নিতে পারবে। </a:t>
            </a:r>
            <a:endParaRPr lang="en-US" sz="4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88425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8" presetClass="entr" presetSubtype="0" accel="50000" fill="hold" grpId="0" nodeType="clickEffect">
                                  <p:stCondLst>
                                    <p:cond delay="0"/>
                                  </p:stCondLst>
                                  <p:iterate type="lt">
                                    <p:tmPct val="50000"/>
                                  </p:iterate>
                                  <p:childTnLst>
                                    <p:set>
                                      <p:cBhvr>
                                        <p:cTn id="15" dur="1" fill="hold">
                                          <p:stCondLst>
                                            <p:cond delay="0"/>
                                          </p:stCondLst>
                                        </p:cTn>
                                        <p:tgtEl>
                                          <p:spTgt spid="3"/>
                                        </p:tgtEl>
                                        <p:attrNameLst>
                                          <p:attrName>style.visibility</p:attrName>
                                        </p:attrNameLst>
                                      </p:cBhvr>
                                      <p:to>
                                        <p:strVal val="visible"/>
                                      </p:to>
                                    </p:set>
                                    <p:set>
                                      <p:cBhvr>
                                        <p:cTn id="16" dur="455" fill="hold">
                                          <p:stCondLst>
                                            <p:cond delay="0"/>
                                          </p:stCondLst>
                                        </p:cTn>
                                        <p:tgtEl>
                                          <p:spTgt spid="3"/>
                                        </p:tgtEl>
                                        <p:attrNameLst>
                                          <p:attrName>style.rotation</p:attrName>
                                        </p:attrNameLst>
                                      </p:cBhvr>
                                      <p:to>
                                        <p:strVal val="-45.0"/>
                                      </p:to>
                                    </p:set>
                                    <p:anim calcmode="lin" valueType="num">
                                      <p:cBhvr>
                                        <p:cTn id="17" dur="455" fill="hold">
                                          <p:stCondLst>
                                            <p:cond delay="455"/>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18" dur="455"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9" dur="156" decel="50000" autoRev="1" fill="hold">
                                          <p:stCondLst>
                                            <p:cond delay="455"/>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20" dur="136" fill="hold">
                                          <p:stCondLst>
                                            <p:cond delay="864"/>
                                          </p:stCondLst>
                                        </p:cTn>
                                        <p:tgtEl>
                                          <p:spTgt spid="3"/>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402C79-2D94-A68F-6111-474AABE00EC9}"/>
              </a:ext>
            </a:extLst>
          </p:cNvPr>
          <p:cNvSpPr txBox="1"/>
          <p:nvPr/>
        </p:nvSpPr>
        <p:spPr>
          <a:xfrm>
            <a:off x="0" y="-56270"/>
            <a:ext cx="12192000" cy="1323439"/>
          </a:xfrm>
          <a:prstGeom prst="rect">
            <a:avLst/>
          </a:prstGeom>
          <a:noFill/>
          <a:ln w="76200">
            <a:solidFill>
              <a:srgbClr val="00B050"/>
            </a:solidFill>
          </a:ln>
        </p:spPr>
        <p:txBody>
          <a:bodyPr wrap="square" rtlCol="0">
            <a:spAutoFit/>
          </a:bodyPr>
          <a:lstStyle/>
          <a:p>
            <a:r>
              <a:rPr lang="en-US" sz="8000" b="1" dirty="0" err="1">
                <a:latin typeface="NikoshBAN" panose="02000000000000000000" pitchFamily="2" charset="0"/>
                <a:cs typeface="NikoshBAN" panose="02000000000000000000" pitchFamily="2" charset="0"/>
              </a:rPr>
              <a:t>রিফাতের</a:t>
            </a:r>
            <a:r>
              <a:rPr lang="en-US" sz="8000" b="1" dirty="0">
                <a:latin typeface="NikoshBAN" panose="02000000000000000000" pitchFamily="2" charset="0"/>
                <a:cs typeface="NikoshBAN" panose="02000000000000000000" pitchFamily="2" charset="0"/>
              </a:rPr>
              <a:t> </a:t>
            </a:r>
            <a:r>
              <a:rPr lang="en-US" sz="8000" b="1" dirty="0" err="1">
                <a:latin typeface="NikoshBAN" panose="02000000000000000000" pitchFamily="2" charset="0"/>
                <a:cs typeface="NikoshBAN" panose="02000000000000000000" pitchFamily="2" charset="0"/>
              </a:rPr>
              <a:t>পছন্দের</a:t>
            </a:r>
            <a:r>
              <a:rPr lang="en-US" sz="8000" b="1" dirty="0">
                <a:latin typeface="NikoshBAN" panose="02000000000000000000" pitchFamily="2" charset="0"/>
                <a:cs typeface="NikoshBAN" panose="02000000000000000000" pitchFamily="2" charset="0"/>
              </a:rPr>
              <a:t> </a:t>
            </a:r>
            <a:r>
              <a:rPr lang="en-US" sz="8000" b="1" dirty="0" err="1">
                <a:latin typeface="NikoshBAN" panose="02000000000000000000" pitchFamily="2" charset="0"/>
                <a:cs typeface="NikoshBAN" panose="02000000000000000000" pitchFamily="2" charset="0"/>
              </a:rPr>
              <a:t>কাজগুলো</a:t>
            </a:r>
            <a:r>
              <a:rPr lang="en-US" sz="8000" b="1" dirty="0">
                <a:latin typeface="NikoshBAN" panose="02000000000000000000" pitchFamily="2" charset="0"/>
                <a:cs typeface="NikoshBAN" panose="02000000000000000000" pitchFamily="2" charset="0"/>
              </a:rPr>
              <a:t> </a:t>
            </a:r>
            <a:r>
              <a:rPr lang="en-US" sz="8000" b="1" dirty="0" err="1">
                <a:latin typeface="NikoshBAN" panose="02000000000000000000" pitchFamily="2" charset="0"/>
                <a:cs typeface="NikoshBAN" panose="02000000000000000000" pitchFamily="2" charset="0"/>
              </a:rPr>
              <a:t>নিম্নরূপঃ</a:t>
            </a:r>
            <a:r>
              <a:rPr lang="en-US" sz="8000" b="1" dirty="0">
                <a:latin typeface="NikoshBAN" panose="02000000000000000000" pitchFamily="2" charset="0"/>
                <a:cs typeface="NikoshBAN" panose="02000000000000000000" pitchFamily="2" charset="0"/>
              </a:rPr>
              <a:t> </a:t>
            </a:r>
          </a:p>
        </p:txBody>
      </p:sp>
      <p:sp>
        <p:nvSpPr>
          <p:cNvPr id="3" name="TextBox 2">
            <a:extLst>
              <a:ext uri="{FF2B5EF4-FFF2-40B4-BE49-F238E27FC236}">
                <a16:creationId xmlns:a16="http://schemas.microsoft.com/office/drawing/2014/main" id="{7CAE4206-98B8-5860-0B93-6EF67B540B26}"/>
              </a:ext>
            </a:extLst>
          </p:cNvPr>
          <p:cNvSpPr txBox="1"/>
          <p:nvPr/>
        </p:nvSpPr>
        <p:spPr>
          <a:xfrm>
            <a:off x="0" y="1294228"/>
            <a:ext cx="12192000" cy="4985980"/>
          </a:xfrm>
          <a:prstGeom prst="rect">
            <a:avLst/>
          </a:prstGeom>
          <a:noFill/>
          <a:ln w="76200">
            <a:solidFill>
              <a:srgbClr val="00B050"/>
            </a:solidFill>
          </a:ln>
        </p:spPr>
        <p:txBody>
          <a:bodyPr wrap="square" rtlCol="0">
            <a:spAutoFit/>
          </a:bodyPr>
          <a:lstStyle/>
          <a:p>
            <a:pPr algn="ctr"/>
            <a:r>
              <a:rPr lang="en-US" sz="6600" b="1" dirty="0" err="1">
                <a:latin typeface="NikoshBAN" panose="02000000000000000000" pitchFamily="2" charset="0"/>
                <a:cs typeface="NikoshBAN" panose="02000000000000000000" pitchFamily="2" charset="0"/>
              </a:rPr>
              <a:t>রিফাতের</a:t>
            </a:r>
            <a:r>
              <a:rPr lang="en-US" sz="6600" b="1" dirty="0">
                <a:latin typeface="NikoshBAN" panose="02000000000000000000" pitchFamily="2" charset="0"/>
                <a:cs typeface="NikoshBAN" panose="02000000000000000000" pitchFamily="2" charset="0"/>
              </a:rPr>
              <a:t> </a:t>
            </a:r>
            <a:r>
              <a:rPr lang="en-US" sz="6600" b="1" dirty="0" err="1">
                <a:latin typeface="NikoshBAN" panose="02000000000000000000" pitchFamily="2" charset="0"/>
                <a:cs typeface="NikoshBAN" panose="02000000000000000000" pitchFamily="2" charset="0"/>
              </a:rPr>
              <a:t>স্বপ্নঃ</a:t>
            </a:r>
            <a:r>
              <a:rPr lang="en-US" sz="6600" b="1" dirty="0">
                <a:latin typeface="NikoshBAN" panose="02000000000000000000" pitchFamily="2" charset="0"/>
                <a:cs typeface="NikoshBAN" panose="02000000000000000000" pitchFamily="2" charset="0"/>
              </a:rPr>
              <a:t> </a:t>
            </a:r>
            <a:r>
              <a:rPr lang="en-US" sz="6600" b="1" dirty="0" err="1">
                <a:latin typeface="NikoshBAN" panose="02000000000000000000" pitchFamily="2" charset="0"/>
                <a:cs typeface="NikoshBAN" panose="02000000000000000000" pitchFamily="2" charset="0"/>
              </a:rPr>
              <a:t>পোশাক</a:t>
            </a:r>
            <a:r>
              <a:rPr lang="en-US" sz="6600" b="1" dirty="0">
                <a:latin typeface="NikoshBAN" panose="02000000000000000000" pitchFamily="2" charset="0"/>
                <a:cs typeface="NikoshBAN" panose="02000000000000000000" pitchFamily="2" charset="0"/>
              </a:rPr>
              <a:t> </a:t>
            </a:r>
            <a:r>
              <a:rPr lang="en-US" sz="6600" b="1" dirty="0" err="1">
                <a:latin typeface="NikoshBAN" panose="02000000000000000000" pitchFamily="2" charset="0"/>
                <a:cs typeface="NikoshBAN" panose="02000000000000000000" pitchFamily="2" charset="0"/>
              </a:rPr>
              <a:t>নিয়ে</a:t>
            </a:r>
            <a:r>
              <a:rPr lang="en-US" sz="6600" b="1" dirty="0">
                <a:latin typeface="NikoshBAN" panose="02000000000000000000" pitchFamily="2" charset="0"/>
                <a:cs typeface="NikoshBAN" panose="02000000000000000000" pitchFamily="2" charset="0"/>
              </a:rPr>
              <a:t> </a:t>
            </a:r>
            <a:r>
              <a:rPr lang="en-US" sz="6600" b="1" dirty="0" err="1">
                <a:latin typeface="NikoshBAN" panose="02000000000000000000" pitchFamily="2" charset="0"/>
                <a:cs typeface="NikoshBAN" panose="02000000000000000000" pitchFamily="2" charset="0"/>
              </a:rPr>
              <a:t>কাজ</a:t>
            </a:r>
            <a:r>
              <a:rPr lang="en-US" sz="6600" b="1" dirty="0">
                <a:latin typeface="NikoshBAN" panose="02000000000000000000" pitchFamily="2" charset="0"/>
                <a:cs typeface="NikoshBAN" panose="02000000000000000000" pitchFamily="2" charset="0"/>
              </a:rPr>
              <a:t> </a:t>
            </a:r>
            <a:r>
              <a:rPr lang="en-US" sz="6600" b="1" dirty="0" err="1">
                <a:latin typeface="NikoshBAN" panose="02000000000000000000" pitchFamily="2" charset="0"/>
                <a:cs typeface="NikoshBAN" panose="02000000000000000000" pitchFamily="2" charset="0"/>
              </a:rPr>
              <a:t>করা</a:t>
            </a:r>
            <a:r>
              <a:rPr lang="en-US" sz="6600" b="1" dirty="0">
                <a:latin typeface="NikoshBAN" panose="02000000000000000000" pitchFamily="2" charset="0"/>
                <a:cs typeface="NikoshBAN" panose="02000000000000000000" pitchFamily="2" charset="0"/>
              </a:rPr>
              <a:t>। </a:t>
            </a:r>
          </a:p>
          <a:p>
            <a:pPr algn="ctr"/>
            <a:r>
              <a:rPr lang="en-US" sz="7200" b="1" dirty="0" err="1">
                <a:latin typeface="NikoshBAN" panose="02000000000000000000" pitchFamily="2" charset="0"/>
                <a:cs typeface="NikoshBAN" panose="02000000000000000000" pitchFamily="2" charset="0"/>
              </a:rPr>
              <a:t>রিফাতের</a:t>
            </a:r>
            <a:r>
              <a:rPr lang="en-US" sz="7200" b="1" dirty="0">
                <a:latin typeface="NikoshBAN" panose="02000000000000000000" pitchFamily="2" charset="0"/>
                <a:cs typeface="NikoshBAN" panose="02000000000000000000" pitchFamily="2" charset="0"/>
              </a:rPr>
              <a:t> </a:t>
            </a:r>
            <a:r>
              <a:rPr lang="en-US" sz="7200" b="1" dirty="0" err="1">
                <a:latin typeface="NikoshBAN" panose="02000000000000000000" pitchFamily="2" charset="0"/>
                <a:cs typeface="NikoshBAN" panose="02000000000000000000" pitchFamily="2" charset="0"/>
              </a:rPr>
              <a:t>পছন্দের</a:t>
            </a:r>
            <a:r>
              <a:rPr lang="en-US" sz="7200" b="1" dirty="0">
                <a:latin typeface="NikoshBAN" panose="02000000000000000000" pitchFamily="2" charset="0"/>
                <a:cs typeface="NikoshBAN" panose="02000000000000000000" pitchFamily="2" charset="0"/>
              </a:rPr>
              <a:t> </a:t>
            </a:r>
            <a:r>
              <a:rPr lang="en-US" sz="7200" b="1" dirty="0" err="1">
                <a:latin typeface="NikoshBAN" panose="02000000000000000000" pitchFamily="2" charset="0"/>
                <a:cs typeface="NikoshBAN" panose="02000000000000000000" pitchFamily="2" charset="0"/>
              </a:rPr>
              <a:t>কাজগুলো</a:t>
            </a:r>
            <a:r>
              <a:rPr lang="en-US" sz="7200" b="1" dirty="0">
                <a:latin typeface="NikoshBAN" panose="02000000000000000000" pitchFamily="2" charset="0"/>
                <a:cs typeface="NikoshBAN" panose="02000000000000000000" pitchFamily="2" charset="0"/>
              </a:rPr>
              <a:t> </a:t>
            </a:r>
            <a:r>
              <a:rPr lang="en-US" sz="7200" b="1" dirty="0" err="1">
                <a:latin typeface="NikoshBAN" panose="02000000000000000000" pitchFamily="2" charset="0"/>
                <a:cs typeface="NikoshBAN" panose="02000000000000000000" pitchFamily="2" charset="0"/>
              </a:rPr>
              <a:t>নিম্নরূপঃ</a:t>
            </a:r>
            <a:endParaRPr lang="en-US" sz="7200" b="1" dirty="0">
              <a:latin typeface="NikoshBAN" panose="02000000000000000000" pitchFamily="2" charset="0"/>
              <a:cs typeface="NikoshBAN" panose="02000000000000000000" pitchFamily="2" charset="0"/>
            </a:endParaRPr>
          </a:p>
          <a:p>
            <a:pPr algn="ctr"/>
            <a:r>
              <a:rPr lang="en-US" sz="6000" b="1" dirty="0">
                <a:latin typeface="NikoshBAN" panose="02000000000000000000" pitchFamily="2" charset="0"/>
                <a:cs typeface="NikoshBAN" panose="02000000000000000000" pitchFamily="2" charset="0"/>
              </a:rPr>
              <a:t>১. </a:t>
            </a:r>
            <a:r>
              <a:rPr lang="en-US" sz="6000" b="1" dirty="0" err="1">
                <a:latin typeface="NikoshBAN" panose="02000000000000000000" pitchFamily="2" charset="0"/>
                <a:cs typeface="NikoshBAN" panose="02000000000000000000" pitchFamily="2" charset="0"/>
              </a:rPr>
              <a:t>মায়ের</a:t>
            </a:r>
            <a:r>
              <a:rPr lang="en-US" sz="6000" b="1" dirty="0">
                <a:latin typeface="NikoshBAN" panose="02000000000000000000" pitchFamily="2" charset="0"/>
                <a:cs typeface="NikoshBAN" panose="02000000000000000000" pitchFamily="2" charset="0"/>
              </a:rPr>
              <a:t> </a:t>
            </a:r>
            <a:r>
              <a:rPr lang="en-US" sz="6000" b="1" dirty="0" err="1">
                <a:latin typeface="NikoshBAN" panose="02000000000000000000" pitchFamily="2" charset="0"/>
                <a:cs typeface="NikoshBAN" panose="02000000000000000000" pitchFamily="2" charset="0"/>
              </a:rPr>
              <a:t>কাজে</a:t>
            </a:r>
            <a:r>
              <a:rPr lang="en-US" sz="6000" b="1" dirty="0">
                <a:latin typeface="NikoshBAN" panose="02000000000000000000" pitchFamily="2" charset="0"/>
                <a:cs typeface="NikoshBAN" panose="02000000000000000000" pitchFamily="2" charset="0"/>
              </a:rPr>
              <a:t> </a:t>
            </a:r>
            <a:r>
              <a:rPr lang="en-US" sz="6000" b="1" dirty="0" err="1">
                <a:latin typeface="NikoshBAN" panose="02000000000000000000" pitchFamily="2" charset="0"/>
                <a:cs typeface="NikoshBAN" panose="02000000000000000000" pitchFamily="2" charset="0"/>
              </a:rPr>
              <a:t>সহযোগিতা</a:t>
            </a:r>
            <a:r>
              <a:rPr lang="en-US" sz="6000" b="1" dirty="0">
                <a:latin typeface="NikoshBAN" panose="02000000000000000000" pitchFamily="2" charset="0"/>
                <a:cs typeface="NikoshBAN" panose="02000000000000000000" pitchFamily="2" charset="0"/>
              </a:rPr>
              <a:t> </a:t>
            </a:r>
            <a:r>
              <a:rPr lang="en-US" sz="6000" b="1" dirty="0" err="1">
                <a:latin typeface="NikoshBAN" panose="02000000000000000000" pitchFamily="2" charset="0"/>
                <a:cs typeface="NikoshBAN" panose="02000000000000000000" pitchFamily="2" charset="0"/>
              </a:rPr>
              <a:t>করা</a:t>
            </a:r>
            <a:r>
              <a:rPr lang="en-US" sz="6000" b="1" dirty="0">
                <a:latin typeface="NikoshBAN" panose="02000000000000000000" pitchFamily="2" charset="0"/>
                <a:cs typeface="NikoshBAN" panose="02000000000000000000" pitchFamily="2" charset="0"/>
              </a:rPr>
              <a:t> ২. </a:t>
            </a:r>
            <a:r>
              <a:rPr lang="en-US" sz="6000" b="1" dirty="0" err="1">
                <a:latin typeface="NikoshBAN" panose="02000000000000000000" pitchFamily="2" charset="0"/>
                <a:cs typeface="NikoshBAN" panose="02000000000000000000" pitchFamily="2" charset="0"/>
              </a:rPr>
              <a:t>কেনাকাটা</a:t>
            </a:r>
            <a:r>
              <a:rPr lang="en-US" sz="6000" b="1" dirty="0">
                <a:latin typeface="NikoshBAN" panose="02000000000000000000" pitchFamily="2" charset="0"/>
                <a:cs typeface="NikoshBAN" panose="02000000000000000000" pitchFamily="2" charset="0"/>
              </a:rPr>
              <a:t> </a:t>
            </a:r>
            <a:r>
              <a:rPr lang="en-US" sz="6000" b="1" dirty="0" err="1">
                <a:latin typeface="NikoshBAN" panose="02000000000000000000" pitchFamily="2" charset="0"/>
                <a:cs typeface="NikoshBAN" panose="02000000000000000000" pitchFamily="2" charset="0"/>
              </a:rPr>
              <a:t>করা</a:t>
            </a:r>
            <a:r>
              <a:rPr lang="en-US" sz="6000" b="1" dirty="0">
                <a:latin typeface="NikoshBAN" panose="02000000000000000000" pitchFamily="2" charset="0"/>
                <a:cs typeface="NikoshBAN" panose="02000000000000000000" pitchFamily="2" charset="0"/>
              </a:rPr>
              <a:t>       </a:t>
            </a:r>
          </a:p>
          <a:p>
            <a:pPr algn="ctr"/>
            <a:r>
              <a:rPr lang="en-US" sz="6000" b="1" dirty="0">
                <a:latin typeface="NikoshBAN" panose="02000000000000000000" pitchFamily="2" charset="0"/>
                <a:cs typeface="NikoshBAN" panose="02000000000000000000" pitchFamily="2" charset="0"/>
              </a:rPr>
              <a:t>৩.   </a:t>
            </a:r>
            <a:r>
              <a:rPr lang="en-US" sz="6000" b="1" dirty="0" err="1">
                <a:latin typeface="NikoshBAN" panose="02000000000000000000" pitchFamily="2" charset="0"/>
                <a:cs typeface="NikoshBAN" panose="02000000000000000000" pitchFamily="2" charset="0"/>
              </a:rPr>
              <a:t>সাজসজ্জা</a:t>
            </a:r>
            <a:r>
              <a:rPr lang="en-US" sz="6000" b="1" dirty="0">
                <a:latin typeface="NikoshBAN" panose="02000000000000000000" pitchFamily="2" charset="0"/>
                <a:cs typeface="NikoshBAN" panose="02000000000000000000" pitchFamily="2" charset="0"/>
              </a:rPr>
              <a:t> </a:t>
            </a:r>
            <a:r>
              <a:rPr lang="en-US" sz="6000" b="1" dirty="0" err="1">
                <a:latin typeface="NikoshBAN" panose="02000000000000000000" pitchFamily="2" charset="0"/>
                <a:cs typeface="NikoshBAN" panose="02000000000000000000" pitchFamily="2" charset="0"/>
              </a:rPr>
              <a:t>করা</a:t>
            </a:r>
            <a:r>
              <a:rPr lang="en-US" sz="6000" b="1" dirty="0">
                <a:latin typeface="NikoshBAN" panose="02000000000000000000" pitchFamily="2" charset="0"/>
                <a:cs typeface="NikoshBAN" panose="02000000000000000000" pitchFamily="2" charset="0"/>
              </a:rPr>
              <a:t>       ৪.       </a:t>
            </a:r>
            <a:r>
              <a:rPr lang="en-US" sz="6000" b="1" dirty="0" err="1">
                <a:latin typeface="NikoshBAN" panose="02000000000000000000" pitchFamily="2" charset="0"/>
                <a:cs typeface="NikoshBAN" panose="02000000000000000000" pitchFamily="2" charset="0"/>
              </a:rPr>
              <a:t>উপস্থাপনা</a:t>
            </a:r>
            <a:r>
              <a:rPr lang="en-US" sz="6000" b="1" dirty="0">
                <a:latin typeface="NikoshBAN" panose="02000000000000000000" pitchFamily="2" charset="0"/>
                <a:cs typeface="NikoshBAN" panose="02000000000000000000" pitchFamily="2" charset="0"/>
              </a:rPr>
              <a:t> </a:t>
            </a:r>
            <a:r>
              <a:rPr lang="en-US" sz="6000" b="1" dirty="0" err="1">
                <a:latin typeface="NikoshBAN" panose="02000000000000000000" pitchFamily="2" charset="0"/>
                <a:cs typeface="NikoshBAN" panose="02000000000000000000" pitchFamily="2" charset="0"/>
              </a:rPr>
              <a:t>করা</a:t>
            </a:r>
            <a:r>
              <a:rPr lang="en-US" sz="6000" b="1" dirty="0">
                <a:latin typeface="NikoshBAN" panose="02000000000000000000" pitchFamily="2" charset="0"/>
                <a:cs typeface="NikoshBAN" panose="02000000000000000000" pitchFamily="2" charset="0"/>
              </a:rPr>
              <a:t>    </a:t>
            </a:r>
          </a:p>
          <a:p>
            <a:pPr algn="ctr"/>
            <a:r>
              <a:rPr lang="en-US" sz="6000" b="1" dirty="0">
                <a:latin typeface="NikoshBAN" panose="02000000000000000000" pitchFamily="2" charset="0"/>
                <a:cs typeface="NikoshBAN" panose="02000000000000000000" pitchFamily="2" charset="0"/>
              </a:rPr>
              <a:t>৫.     </a:t>
            </a:r>
            <a:r>
              <a:rPr lang="en-US" sz="6000" b="1" dirty="0" err="1">
                <a:latin typeface="NikoshBAN" panose="02000000000000000000" pitchFamily="2" charset="0"/>
                <a:cs typeface="NikoshBAN" panose="02000000000000000000" pitchFamily="2" charset="0"/>
              </a:rPr>
              <a:t>দলীয়</a:t>
            </a:r>
            <a:r>
              <a:rPr lang="en-US" sz="6000" b="1" dirty="0">
                <a:latin typeface="NikoshBAN" panose="02000000000000000000" pitchFamily="2" charset="0"/>
                <a:cs typeface="NikoshBAN" panose="02000000000000000000" pitchFamily="2" charset="0"/>
              </a:rPr>
              <a:t>    </a:t>
            </a:r>
            <a:r>
              <a:rPr lang="en-US" sz="6000" b="1" dirty="0" err="1">
                <a:latin typeface="NikoshBAN" panose="02000000000000000000" pitchFamily="2" charset="0"/>
                <a:cs typeface="NikoshBAN" panose="02000000000000000000" pitchFamily="2" charset="0"/>
              </a:rPr>
              <a:t>নেতৃত্ব</a:t>
            </a:r>
            <a:r>
              <a:rPr lang="en-US" sz="6000" b="1" dirty="0">
                <a:latin typeface="NikoshBAN" panose="02000000000000000000" pitchFamily="2" charset="0"/>
                <a:cs typeface="NikoshBAN" panose="02000000000000000000" pitchFamily="2" charset="0"/>
              </a:rPr>
              <a:t> </a:t>
            </a:r>
            <a:r>
              <a:rPr lang="en-US" sz="6000" b="1" dirty="0" err="1">
                <a:latin typeface="NikoshBAN" panose="02000000000000000000" pitchFamily="2" charset="0"/>
                <a:cs typeface="NikoshBAN" panose="02000000000000000000" pitchFamily="2" charset="0"/>
              </a:rPr>
              <a:t>দেওয়া</a:t>
            </a:r>
            <a:r>
              <a:rPr lang="en-US" sz="6000" b="1"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1356777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8" presetClass="entr" presetSubtype="0" accel="50000" fill="hold" nodeType="clickEffect">
                                  <p:stCondLst>
                                    <p:cond delay="0"/>
                                  </p:stCondLst>
                                  <p:iterate type="lt">
                                    <p:tmPct val="50000"/>
                                  </p:iterate>
                                  <p:childTnLst>
                                    <p:set>
                                      <p:cBhvr>
                                        <p:cTn id="15" dur="1" fill="hold">
                                          <p:stCondLst>
                                            <p:cond delay="0"/>
                                          </p:stCondLst>
                                        </p:cTn>
                                        <p:tgtEl>
                                          <p:spTgt spid="3">
                                            <p:txEl>
                                              <p:pRg st="0" end="0"/>
                                            </p:txEl>
                                          </p:spTgt>
                                        </p:tgtEl>
                                        <p:attrNameLst>
                                          <p:attrName>style.visibility</p:attrName>
                                        </p:attrNameLst>
                                      </p:cBhvr>
                                      <p:to>
                                        <p:strVal val="visible"/>
                                      </p:to>
                                    </p:set>
                                    <p:set>
                                      <p:cBhvr>
                                        <p:cTn id="16" dur="455" fill="hold">
                                          <p:stCondLst>
                                            <p:cond delay="0"/>
                                          </p:stCondLst>
                                        </p:cTn>
                                        <p:tgtEl>
                                          <p:spTgt spid="3">
                                            <p:txEl>
                                              <p:pRg st="0" end="0"/>
                                            </p:txEl>
                                          </p:spTgt>
                                        </p:tgtEl>
                                        <p:attrNameLst>
                                          <p:attrName>style.rotation</p:attrName>
                                        </p:attrNameLst>
                                      </p:cBhvr>
                                      <p:to>
                                        <p:strVal val="-45.0"/>
                                      </p:to>
                                    </p:set>
                                    <p:anim calcmode="lin" valueType="num">
                                      <p:cBhvr>
                                        <p:cTn id="17" dur="455" fill="hold">
                                          <p:stCondLst>
                                            <p:cond delay="455"/>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8" dur="455"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19" dur="156" decel="50000" autoRev="1" fill="hold">
                                          <p:stCondLst>
                                            <p:cond delay="455"/>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0" dur="136" fill="hold">
                                          <p:stCondLst>
                                            <p:cond delay="864"/>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8" presetClass="entr" presetSubtype="0" accel="50000" fill="hold" nodeType="clickEffect">
                                  <p:stCondLst>
                                    <p:cond delay="0"/>
                                  </p:stCondLst>
                                  <p:iterate type="lt">
                                    <p:tmPct val="50000"/>
                                  </p:iterate>
                                  <p:childTnLst>
                                    <p:set>
                                      <p:cBhvr>
                                        <p:cTn id="24" dur="1" fill="hold">
                                          <p:stCondLst>
                                            <p:cond delay="0"/>
                                          </p:stCondLst>
                                        </p:cTn>
                                        <p:tgtEl>
                                          <p:spTgt spid="3">
                                            <p:txEl>
                                              <p:pRg st="1" end="1"/>
                                            </p:txEl>
                                          </p:spTgt>
                                        </p:tgtEl>
                                        <p:attrNameLst>
                                          <p:attrName>style.visibility</p:attrName>
                                        </p:attrNameLst>
                                      </p:cBhvr>
                                      <p:to>
                                        <p:strVal val="visible"/>
                                      </p:to>
                                    </p:set>
                                    <p:set>
                                      <p:cBhvr>
                                        <p:cTn id="25" dur="455" fill="hold">
                                          <p:stCondLst>
                                            <p:cond delay="0"/>
                                          </p:stCondLst>
                                        </p:cTn>
                                        <p:tgtEl>
                                          <p:spTgt spid="3">
                                            <p:txEl>
                                              <p:pRg st="1" end="1"/>
                                            </p:txEl>
                                          </p:spTgt>
                                        </p:tgtEl>
                                        <p:attrNameLst>
                                          <p:attrName>style.rotation</p:attrName>
                                        </p:attrNameLst>
                                      </p:cBhvr>
                                      <p:to>
                                        <p:strVal val="-45.0"/>
                                      </p:to>
                                    </p:set>
                                    <p:anim calcmode="lin" valueType="num">
                                      <p:cBhvr>
                                        <p:cTn id="26" dur="455" fill="hold">
                                          <p:stCondLst>
                                            <p:cond delay="455"/>
                                          </p:stCondLst>
                                        </p:cTn>
                                        <p:tgtEl>
                                          <p:spTgt spid="3">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27" dur="455" fill="hold">
                                          <p:stCondLst>
                                            <p:cond delay="0"/>
                                          </p:stCondLst>
                                        </p:cTn>
                                        <p:tgtEl>
                                          <p:spTgt spid="3">
                                            <p:txEl>
                                              <p:pRg st="1" end="1"/>
                                            </p:txEl>
                                          </p:spTgt>
                                        </p:tgtEl>
                                        <p:attrNameLst>
                                          <p:attrName>ppt_y</p:attrName>
                                        </p:attrNameLst>
                                      </p:cBhvr>
                                      <p:tavLst>
                                        <p:tav tm="0">
                                          <p:val>
                                            <p:strVal val="#ppt_y-1"/>
                                          </p:val>
                                        </p:tav>
                                        <p:tav tm="100000">
                                          <p:val>
                                            <p:strVal val="#ppt_y-(0.354*#ppt_w-0.172*#ppt_h)"/>
                                          </p:val>
                                        </p:tav>
                                      </p:tavLst>
                                    </p:anim>
                                    <p:anim calcmode="lin" valueType="num">
                                      <p:cBhvr>
                                        <p:cTn id="28" dur="156" decel="50000" autoRev="1" fill="hold">
                                          <p:stCondLst>
                                            <p:cond delay="455"/>
                                          </p:stCondLst>
                                        </p:cTn>
                                        <p:tgtEl>
                                          <p:spTgt spid="3">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29" dur="136" fill="hold">
                                          <p:stCondLst>
                                            <p:cond delay="864"/>
                                          </p:stCondLst>
                                        </p:cTn>
                                        <p:tgtEl>
                                          <p:spTgt spid="3">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8" presetClass="entr" presetSubtype="0" accel="50000" fill="hold" nodeType="clickEffect">
                                  <p:stCondLst>
                                    <p:cond delay="0"/>
                                  </p:stCondLst>
                                  <p:iterate type="lt">
                                    <p:tmPct val="50000"/>
                                  </p:iterate>
                                  <p:childTnLst>
                                    <p:set>
                                      <p:cBhvr>
                                        <p:cTn id="33" dur="1" fill="hold">
                                          <p:stCondLst>
                                            <p:cond delay="0"/>
                                          </p:stCondLst>
                                        </p:cTn>
                                        <p:tgtEl>
                                          <p:spTgt spid="3">
                                            <p:txEl>
                                              <p:pRg st="2" end="2"/>
                                            </p:txEl>
                                          </p:spTgt>
                                        </p:tgtEl>
                                        <p:attrNameLst>
                                          <p:attrName>style.visibility</p:attrName>
                                        </p:attrNameLst>
                                      </p:cBhvr>
                                      <p:to>
                                        <p:strVal val="visible"/>
                                      </p:to>
                                    </p:set>
                                    <p:set>
                                      <p:cBhvr>
                                        <p:cTn id="34" dur="455" fill="hold">
                                          <p:stCondLst>
                                            <p:cond delay="0"/>
                                          </p:stCondLst>
                                        </p:cTn>
                                        <p:tgtEl>
                                          <p:spTgt spid="3">
                                            <p:txEl>
                                              <p:pRg st="2" end="2"/>
                                            </p:txEl>
                                          </p:spTgt>
                                        </p:tgtEl>
                                        <p:attrNameLst>
                                          <p:attrName>style.rotation</p:attrName>
                                        </p:attrNameLst>
                                      </p:cBhvr>
                                      <p:to>
                                        <p:strVal val="-45.0"/>
                                      </p:to>
                                    </p:set>
                                    <p:anim calcmode="lin" valueType="num">
                                      <p:cBhvr>
                                        <p:cTn id="35" dur="455" fill="hold">
                                          <p:stCondLst>
                                            <p:cond delay="455"/>
                                          </p:stCondLst>
                                        </p:cTn>
                                        <p:tgtEl>
                                          <p:spTgt spid="3">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36" dur="455" fill="hold">
                                          <p:stCondLst>
                                            <p:cond delay="0"/>
                                          </p:stCondLst>
                                        </p:cTn>
                                        <p:tgtEl>
                                          <p:spTgt spid="3">
                                            <p:txEl>
                                              <p:pRg st="2" end="2"/>
                                            </p:txEl>
                                          </p:spTgt>
                                        </p:tgtEl>
                                        <p:attrNameLst>
                                          <p:attrName>ppt_y</p:attrName>
                                        </p:attrNameLst>
                                      </p:cBhvr>
                                      <p:tavLst>
                                        <p:tav tm="0">
                                          <p:val>
                                            <p:strVal val="#ppt_y-1"/>
                                          </p:val>
                                        </p:tav>
                                        <p:tav tm="100000">
                                          <p:val>
                                            <p:strVal val="#ppt_y-(0.354*#ppt_w-0.172*#ppt_h)"/>
                                          </p:val>
                                        </p:tav>
                                      </p:tavLst>
                                    </p:anim>
                                    <p:anim calcmode="lin" valueType="num">
                                      <p:cBhvr>
                                        <p:cTn id="37" dur="156" decel="50000" autoRev="1" fill="hold">
                                          <p:stCondLst>
                                            <p:cond delay="455"/>
                                          </p:stCondLst>
                                        </p:cTn>
                                        <p:tgtEl>
                                          <p:spTgt spid="3">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38" dur="136" fill="hold">
                                          <p:stCondLst>
                                            <p:cond delay="864"/>
                                          </p:stCondLst>
                                        </p:cTn>
                                        <p:tgtEl>
                                          <p:spTgt spid="3">
                                            <p:txEl>
                                              <p:pRg st="2" end="2"/>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8" presetClass="entr" presetSubtype="0" accel="50000" fill="hold" nodeType="clickEffect">
                                  <p:stCondLst>
                                    <p:cond delay="0"/>
                                  </p:stCondLst>
                                  <p:iterate type="lt">
                                    <p:tmPct val="50000"/>
                                  </p:iterate>
                                  <p:childTnLst>
                                    <p:set>
                                      <p:cBhvr>
                                        <p:cTn id="42" dur="1" fill="hold">
                                          <p:stCondLst>
                                            <p:cond delay="0"/>
                                          </p:stCondLst>
                                        </p:cTn>
                                        <p:tgtEl>
                                          <p:spTgt spid="3">
                                            <p:txEl>
                                              <p:pRg st="3" end="3"/>
                                            </p:txEl>
                                          </p:spTgt>
                                        </p:tgtEl>
                                        <p:attrNameLst>
                                          <p:attrName>style.visibility</p:attrName>
                                        </p:attrNameLst>
                                      </p:cBhvr>
                                      <p:to>
                                        <p:strVal val="visible"/>
                                      </p:to>
                                    </p:set>
                                    <p:set>
                                      <p:cBhvr>
                                        <p:cTn id="43" dur="455" fill="hold">
                                          <p:stCondLst>
                                            <p:cond delay="0"/>
                                          </p:stCondLst>
                                        </p:cTn>
                                        <p:tgtEl>
                                          <p:spTgt spid="3">
                                            <p:txEl>
                                              <p:pRg st="3" end="3"/>
                                            </p:txEl>
                                          </p:spTgt>
                                        </p:tgtEl>
                                        <p:attrNameLst>
                                          <p:attrName>style.rotation</p:attrName>
                                        </p:attrNameLst>
                                      </p:cBhvr>
                                      <p:to>
                                        <p:strVal val="-45.0"/>
                                      </p:to>
                                    </p:set>
                                    <p:anim calcmode="lin" valueType="num">
                                      <p:cBhvr>
                                        <p:cTn id="44" dur="455" fill="hold">
                                          <p:stCondLst>
                                            <p:cond delay="455"/>
                                          </p:stCondLst>
                                        </p:cTn>
                                        <p:tgtEl>
                                          <p:spTgt spid="3">
                                            <p:txEl>
                                              <p:pRg st="3" end="3"/>
                                            </p:txEl>
                                          </p:spTgt>
                                        </p:tgtEl>
                                        <p:attrNameLst>
                                          <p:attrName>style.rotation</p:attrName>
                                        </p:attrNameLst>
                                      </p:cBhvr>
                                      <p:tavLst>
                                        <p:tav tm="0">
                                          <p:val>
                                            <p:fltVal val="-45"/>
                                          </p:val>
                                        </p:tav>
                                        <p:tav tm="69900">
                                          <p:val>
                                            <p:fltVal val="45"/>
                                          </p:val>
                                        </p:tav>
                                        <p:tav tm="100000">
                                          <p:val>
                                            <p:fltVal val="0"/>
                                          </p:val>
                                        </p:tav>
                                      </p:tavLst>
                                    </p:anim>
                                    <p:anim calcmode="lin" valueType="num">
                                      <p:cBhvr>
                                        <p:cTn id="45" dur="455" fill="hold">
                                          <p:stCondLst>
                                            <p:cond delay="0"/>
                                          </p:stCondLst>
                                        </p:cTn>
                                        <p:tgtEl>
                                          <p:spTgt spid="3">
                                            <p:txEl>
                                              <p:pRg st="3" end="3"/>
                                            </p:txEl>
                                          </p:spTgt>
                                        </p:tgtEl>
                                        <p:attrNameLst>
                                          <p:attrName>ppt_y</p:attrName>
                                        </p:attrNameLst>
                                      </p:cBhvr>
                                      <p:tavLst>
                                        <p:tav tm="0">
                                          <p:val>
                                            <p:strVal val="#ppt_y-1"/>
                                          </p:val>
                                        </p:tav>
                                        <p:tav tm="100000">
                                          <p:val>
                                            <p:strVal val="#ppt_y-(0.354*#ppt_w-0.172*#ppt_h)"/>
                                          </p:val>
                                        </p:tav>
                                      </p:tavLst>
                                    </p:anim>
                                    <p:anim calcmode="lin" valueType="num">
                                      <p:cBhvr>
                                        <p:cTn id="46" dur="156" decel="50000" autoRev="1" fill="hold">
                                          <p:stCondLst>
                                            <p:cond delay="455"/>
                                          </p:stCondLst>
                                        </p:cTn>
                                        <p:tgtEl>
                                          <p:spTgt spid="3">
                                            <p:txEl>
                                              <p:pRg st="3" end="3"/>
                                            </p:txEl>
                                          </p:spTgt>
                                        </p:tgtEl>
                                        <p:attrNameLst>
                                          <p:attrName>ppt_y</p:attrName>
                                        </p:attrNameLst>
                                      </p:cBhvr>
                                      <p:tavLst>
                                        <p:tav tm="0">
                                          <p:val>
                                            <p:strVal val="#ppt_y-(0.354*#ppt_w-0.172*#ppt_h)"/>
                                          </p:val>
                                        </p:tav>
                                        <p:tav tm="100000">
                                          <p:val>
                                            <p:strVal val="#ppt_y-(0.354*#ppt_w-0.172*#ppt_h)-#ppt_h/2"/>
                                          </p:val>
                                        </p:tav>
                                      </p:tavLst>
                                    </p:anim>
                                    <p:anim calcmode="lin" valueType="num">
                                      <p:cBhvr>
                                        <p:cTn id="47" dur="136" fill="hold">
                                          <p:stCondLst>
                                            <p:cond delay="864"/>
                                          </p:stCondLst>
                                        </p:cTn>
                                        <p:tgtEl>
                                          <p:spTgt spid="3">
                                            <p:txEl>
                                              <p:pRg st="3" end="3"/>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8" presetClass="entr" presetSubtype="0" accel="50000" fill="hold" nodeType="clickEffect">
                                  <p:stCondLst>
                                    <p:cond delay="0"/>
                                  </p:stCondLst>
                                  <p:iterate type="lt">
                                    <p:tmPct val="50000"/>
                                  </p:iterate>
                                  <p:childTnLst>
                                    <p:set>
                                      <p:cBhvr>
                                        <p:cTn id="51" dur="1" fill="hold">
                                          <p:stCondLst>
                                            <p:cond delay="0"/>
                                          </p:stCondLst>
                                        </p:cTn>
                                        <p:tgtEl>
                                          <p:spTgt spid="3">
                                            <p:txEl>
                                              <p:pRg st="4" end="4"/>
                                            </p:txEl>
                                          </p:spTgt>
                                        </p:tgtEl>
                                        <p:attrNameLst>
                                          <p:attrName>style.visibility</p:attrName>
                                        </p:attrNameLst>
                                      </p:cBhvr>
                                      <p:to>
                                        <p:strVal val="visible"/>
                                      </p:to>
                                    </p:set>
                                    <p:set>
                                      <p:cBhvr>
                                        <p:cTn id="52" dur="455" fill="hold">
                                          <p:stCondLst>
                                            <p:cond delay="0"/>
                                          </p:stCondLst>
                                        </p:cTn>
                                        <p:tgtEl>
                                          <p:spTgt spid="3">
                                            <p:txEl>
                                              <p:pRg st="4" end="4"/>
                                            </p:txEl>
                                          </p:spTgt>
                                        </p:tgtEl>
                                        <p:attrNameLst>
                                          <p:attrName>style.rotation</p:attrName>
                                        </p:attrNameLst>
                                      </p:cBhvr>
                                      <p:to>
                                        <p:strVal val="-45.0"/>
                                      </p:to>
                                    </p:set>
                                    <p:anim calcmode="lin" valueType="num">
                                      <p:cBhvr>
                                        <p:cTn id="53" dur="455" fill="hold">
                                          <p:stCondLst>
                                            <p:cond delay="455"/>
                                          </p:stCondLst>
                                        </p:cTn>
                                        <p:tgtEl>
                                          <p:spTgt spid="3">
                                            <p:txEl>
                                              <p:pRg st="4" end="4"/>
                                            </p:txEl>
                                          </p:spTgt>
                                        </p:tgtEl>
                                        <p:attrNameLst>
                                          <p:attrName>style.rotation</p:attrName>
                                        </p:attrNameLst>
                                      </p:cBhvr>
                                      <p:tavLst>
                                        <p:tav tm="0">
                                          <p:val>
                                            <p:fltVal val="-45"/>
                                          </p:val>
                                        </p:tav>
                                        <p:tav tm="69900">
                                          <p:val>
                                            <p:fltVal val="45"/>
                                          </p:val>
                                        </p:tav>
                                        <p:tav tm="100000">
                                          <p:val>
                                            <p:fltVal val="0"/>
                                          </p:val>
                                        </p:tav>
                                      </p:tavLst>
                                    </p:anim>
                                    <p:anim calcmode="lin" valueType="num">
                                      <p:cBhvr>
                                        <p:cTn id="54" dur="455" fill="hold">
                                          <p:stCondLst>
                                            <p:cond delay="0"/>
                                          </p:stCondLst>
                                        </p:cTn>
                                        <p:tgtEl>
                                          <p:spTgt spid="3">
                                            <p:txEl>
                                              <p:pRg st="4" end="4"/>
                                            </p:txEl>
                                          </p:spTgt>
                                        </p:tgtEl>
                                        <p:attrNameLst>
                                          <p:attrName>ppt_y</p:attrName>
                                        </p:attrNameLst>
                                      </p:cBhvr>
                                      <p:tavLst>
                                        <p:tav tm="0">
                                          <p:val>
                                            <p:strVal val="#ppt_y-1"/>
                                          </p:val>
                                        </p:tav>
                                        <p:tav tm="100000">
                                          <p:val>
                                            <p:strVal val="#ppt_y-(0.354*#ppt_w-0.172*#ppt_h)"/>
                                          </p:val>
                                        </p:tav>
                                      </p:tavLst>
                                    </p:anim>
                                    <p:anim calcmode="lin" valueType="num">
                                      <p:cBhvr>
                                        <p:cTn id="55" dur="156" decel="50000" autoRev="1" fill="hold">
                                          <p:stCondLst>
                                            <p:cond delay="455"/>
                                          </p:stCondLst>
                                        </p:cTn>
                                        <p:tgtEl>
                                          <p:spTgt spid="3">
                                            <p:txEl>
                                              <p:pRg st="4" end="4"/>
                                            </p:txEl>
                                          </p:spTgt>
                                        </p:tgtEl>
                                        <p:attrNameLst>
                                          <p:attrName>ppt_y</p:attrName>
                                        </p:attrNameLst>
                                      </p:cBhvr>
                                      <p:tavLst>
                                        <p:tav tm="0">
                                          <p:val>
                                            <p:strVal val="#ppt_y-(0.354*#ppt_w-0.172*#ppt_h)"/>
                                          </p:val>
                                        </p:tav>
                                        <p:tav tm="100000">
                                          <p:val>
                                            <p:strVal val="#ppt_y-(0.354*#ppt_w-0.172*#ppt_h)-#ppt_h/2"/>
                                          </p:val>
                                        </p:tav>
                                      </p:tavLst>
                                    </p:anim>
                                    <p:anim calcmode="lin" valueType="num">
                                      <p:cBhvr>
                                        <p:cTn id="56" dur="136" fill="hold">
                                          <p:stCondLst>
                                            <p:cond delay="864"/>
                                          </p:stCondLst>
                                        </p:cTn>
                                        <p:tgtEl>
                                          <p:spTgt spid="3">
                                            <p:txEl>
                                              <p:pRg st="4" end="4"/>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4B33BE-DB98-ACC8-CDC8-CB6775786EE1}"/>
              </a:ext>
            </a:extLst>
          </p:cNvPr>
          <p:cNvSpPr txBox="1"/>
          <p:nvPr/>
        </p:nvSpPr>
        <p:spPr>
          <a:xfrm>
            <a:off x="0" y="-56270"/>
            <a:ext cx="12192000" cy="1323439"/>
          </a:xfrm>
          <a:prstGeom prst="rect">
            <a:avLst/>
          </a:prstGeom>
          <a:noFill/>
          <a:ln w="76200">
            <a:solidFill>
              <a:srgbClr val="00B050"/>
            </a:solidFill>
          </a:ln>
        </p:spPr>
        <p:txBody>
          <a:bodyPr wrap="square" rtlCol="0">
            <a:spAutoFit/>
          </a:bodyPr>
          <a:lstStyle/>
          <a:p>
            <a:r>
              <a:rPr lang="en-US" sz="8000" b="1" dirty="0" err="1">
                <a:latin typeface="NikoshBAN" panose="02000000000000000000" pitchFamily="2" charset="0"/>
                <a:cs typeface="NikoshBAN" panose="02000000000000000000" pitchFamily="2" charset="0"/>
              </a:rPr>
              <a:t>চিত্রঃ</a:t>
            </a:r>
            <a:r>
              <a:rPr lang="en-US" sz="8000" b="1" dirty="0">
                <a:latin typeface="NikoshBAN" panose="02000000000000000000" pitchFamily="2" charset="0"/>
                <a:cs typeface="NikoshBAN" panose="02000000000000000000" pitchFamily="2" charset="0"/>
              </a:rPr>
              <a:t> </a:t>
            </a:r>
            <a:r>
              <a:rPr lang="en-US" sz="8000" b="1" dirty="0" err="1">
                <a:latin typeface="NikoshBAN" panose="02000000000000000000" pitchFamily="2" charset="0"/>
                <a:cs typeface="NikoshBAN" panose="02000000000000000000" pitchFamily="2" charset="0"/>
              </a:rPr>
              <a:t>গার্ল</a:t>
            </a:r>
            <a:r>
              <a:rPr lang="en-US" sz="8000" b="1" dirty="0">
                <a:latin typeface="NikoshBAN" panose="02000000000000000000" pitchFamily="2" charset="0"/>
                <a:cs typeface="NikoshBAN" panose="02000000000000000000" pitchFamily="2" charset="0"/>
              </a:rPr>
              <a:t> </a:t>
            </a:r>
            <a:r>
              <a:rPr lang="en-US" sz="8000" b="1" dirty="0" err="1">
                <a:latin typeface="NikoshBAN" panose="02000000000000000000" pitchFamily="2" charset="0"/>
                <a:cs typeface="NikoshBAN" panose="02000000000000000000" pitchFamily="2" charset="0"/>
              </a:rPr>
              <a:t>গাইড</a:t>
            </a:r>
            <a:r>
              <a:rPr lang="en-US" sz="8000" b="1" dirty="0">
                <a:latin typeface="NikoshBAN" panose="02000000000000000000" pitchFamily="2" charset="0"/>
                <a:cs typeface="NikoshBAN" panose="02000000000000000000" pitchFamily="2" charset="0"/>
              </a:rPr>
              <a:t> </a:t>
            </a:r>
            <a:r>
              <a:rPr lang="en-US" sz="8000" b="1" dirty="0" err="1">
                <a:latin typeface="NikoshBAN" panose="02000000000000000000" pitchFamily="2" charset="0"/>
                <a:cs typeface="NikoshBAN" panose="02000000000000000000" pitchFamily="2" charset="0"/>
              </a:rPr>
              <a:t>কার্যক্রমে</a:t>
            </a:r>
            <a:r>
              <a:rPr lang="en-US" sz="8000" b="1" dirty="0">
                <a:latin typeface="NikoshBAN" panose="02000000000000000000" pitchFamily="2" charset="0"/>
                <a:cs typeface="NikoshBAN" panose="02000000000000000000" pitchFamily="2" charset="0"/>
              </a:rPr>
              <a:t> </a:t>
            </a:r>
            <a:r>
              <a:rPr lang="en-US" sz="8000" b="1" dirty="0" err="1">
                <a:latin typeface="NikoshBAN" panose="02000000000000000000" pitchFamily="2" charset="0"/>
                <a:cs typeface="NikoshBAN" panose="02000000000000000000" pitchFamily="2" charset="0"/>
              </a:rPr>
              <a:t>অংশগ্রহন</a:t>
            </a:r>
            <a:r>
              <a:rPr lang="en-US" sz="8000" b="1" dirty="0">
                <a:latin typeface="NikoshBAN" panose="02000000000000000000" pitchFamily="2" charset="0"/>
                <a:cs typeface="NikoshBAN" panose="02000000000000000000" pitchFamily="2" charset="0"/>
              </a:rPr>
              <a:t>  </a:t>
            </a:r>
          </a:p>
        </p:txBody>
      </p:sp>
      <p:pic>
        <p:nvPicPr>
          <p:cNvPr id="4" name="Picture 3">
            <a:extLst>
              <a:ext uri="{FF2B5EF4-FFF2-40B4-BE49-F238E27FC236}">
                <a16:creationId xmlns:a16="http://schemas.microsoft.com/office/drawing/2014/main" id="{3F30F0E9-E440-7DEF-5393-6C14C7513E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6430"/>
            <a:ext cx="12192000" cy="5521569"/>
          </a:xfrm>
          <a:prstGeom prst="rect">
            <a:avLst/>
          </a:prstGeom>
          <a:solidFill>
            <a:srgbClr val="FFFFFF">
              <a:shade val="85000"/>
            </a:srgbClr>
          </a:solidFill>
          <a:ln w="190500" cap="rnd">
            <a:solidFill>
              <a:srgbClr val="00B05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472763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ox(in)">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8ABE76-F9C8-C64C-1DD1-E031BAD0A740}"/>
              </a:ext>
            </a:extLst>
          </p:cNvPr>
          <p:cNvSpPr txBox="1"/>
          <p:nvPr/>
        </p:nvSpPr>
        <p:spPr>
          <a:xfrm>
            <a:off x="0" y="-56270"/>
            <a:ext cx="12192000" cy="1446550"/>
          </a:xfrm>
          <a:prstGeom prst="rect">
            <a:avLst/>
          </a:prstGeom>
          <a:noFill/>
          <a:ln w="76200">
            <a:solidFill>
              <a:srgbClr val="00B050"/>
            </a:solidFill>
          </a:ln>
        </p:spPr>
        <p:txBody>
          <a:bodyPr wrap="square" rtlCol="0">
            <a:spAutoFit/>
          </a:bodyPr>
          <a:lstStyle/>
          <a:p>
            <a:pPr algn="ctr"/>
            <a:r>
              <a:rPr lang="bn-IN" sz="8800" b="1" dirty="0">
                <a:latin typeface="NikoshBAN" panose="02000000000000000000" pitchFamily="2" charset="0"/>
                <a:cs typeface="NikoshBAN" panose="02000000000000000000" pitchFamily="2" charset="0"/>
              </a:rPr>
              <a:t>আসমার গল্প শুনবো </a:t>
            </a:r>
            <a:endParaRPr lang="en-US" sz="8800" b="1"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7325B52A-639D-B477-6F05-DD82B2F14EE6}"/>
              </a:ext>
            </a:extLst>
          </p:cNvPr>
          <p:cNvSpPr txBox="1"/>
          <p:nvPr/>
        </p:nvSpPr>
        <p:spPr>
          <a:xfrm>
            <a:off x="0" y="1463040"/>
            <a:ext cx="12192000" cy="5078313"/>
          </a:xfrm>
          <a:prstGeom prst="rect">
            <a:avLst/>
          </a:prstGeom>
          <a:noFill/>
          <a:ln w="76200">
            <a:solidFill>
              <a:srgbClr val="00B050"/>
            </a:solidFill>
          </a:ln>
        </p:spPr>
        <p:txBody>
          <a:bodyPr wrap="square" rtlCol="0">
            <a:spAutoFit/>
          </a:bodyPr>
          <a:lstStyle/>
          <a:p>
            <a:pPr algn="ctr"/>
            <a:r>
              <a:rPr lang="bn-IN" sz="3600" b="1" dirty="0">
                <a:latin typeface="NikoshBAN" panose="02000000000000000000" pitchFamily="2" charset="0"/>
                <a:cs typeface="NikoshBAN" panose="02000000000000000000" pitchFamily="2" charset="0"/>
              </a:rPr>
              <a:t>আসমা ষষ্ঠ শ্রেণীর শিক্ষার্থী হলেও সে তার ছোট ভাইবোনদের প্রতি খুবই যত্নশীল , তার ছোট ভাইকে পড়াশোনায় সহায়তা করে , সঙ্গে করে স্কুলে নিয়ে যায় । বাসার কেউ কিছু খুঁজে না পেলে আসমার ডাক পড়ে; আসমা কীভাবে যেন ঠিকই সব খুঁজে পায়। সে অবসরে টিভি দেখতে পছন্দ করে , অনলাইনে কার্টুন দেখে, বিভিন্ন অনলাইন গ্রুপে গল্প পড়ে ও নিজের গল্প লিখে শেয়ার করে। সেবামূলক কাজের প্রতি তার গভীর আগ্রহ থেকে বিদ্যালয়ের গার্লস গাইডস ও রেড ক্রিসেন্ট কার্যক্রমে অংশগ্রহন করে। ইদানিংকালে যেসব দুর্যোগ হয়েছে সেসময় কীভাবে বিভিন্ন শ্রেণির মানুষ কাজ করেছে এবং চিকিৎসা সেবা পেয়েছে সেই বিষয়ে ছবি এঁকে স্কুলের চিত্রাঙ্কন প্রতিযোগিতায় বিভিন্ন পুরস্কারও পেয়েছে। তার ইচ্ছা ভবিষ্যতে সে মানব সেবামূলক কাজে যুক্ত হবে। </a:t>
            </a:r>
            <a:endParaRPr lang="en-US" sz="36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7816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8" presetClass="entr" presetSubtype="0" accel="50000" fill="hold" nodeType="clickEffect">
                                  <p:stCondLst>
                                    <p:cond delay="0"/>
                                  </p:stCondLst>
                                  <p:iterate type="lt">
                                    <p:tmPct val="50000"/>
                                  </p:iterate>
                                  <p:childTnLst>
                                    <p:set>
                                      <p:cBhvr>
                                        <p:cTn id="15" dur="1" fill="hold">
                                          <p:stCondLst>
                                            <p:cond delay="0"/>
                                          </p:stCondLst>
                                        </p:cTn>
                                        <p:tgtEl>
                                          <p:spTgt spid="3">
                                            <p:txEl>
                                              <p:pRg st="0" end="0"/>
                                            </p:txEl>
                                          </p:spTgt>
                                        </p:tgtEl>
                                        <p:attrNameLst>
                                          <p:attrName>style.visibility</p:attrName>
                                        </p:attrNameLst>
                                      </p:cBhvr>
                                      <p:to>
                                        <p:strVal val="visible"/>
                                      </p:to>
                                    </p:set>
                                    <p:set>
                                      <p:cBhvr>
                                        <p:cTn id="16" dur="455" fill="hold">
                                          <p:stCondLst>
                                            <p:cond delay="0"/>
                                          </p:stCondLst>
                                        </p:cTn>
                                        <p:tgtEl>
                                          <p:spTgt spid="3">
                                            <p:txEl>
                                              <p:pRg st="0" end="0"/>
                                            </p:txEl>
                                          </p:spTgt>
                                        </p:tgtEl>
                                        <p:attrNameLst>
                                          <p:attrName>style.rotation</p:attrName>
                                        </p:attrNameLst>
                                      </p:cBhvr>
                                      <p:to>
                                        <p:strVal val="-45.0"/>
                                      </p:to>
                                    </p:set>
                                    <p:anim calcmode="lin" valueType="num">
                                      <p:cBhvr>
                                        <p:cTn id="17" dur="455" fill="hold">
                                          <p:stCondLst>
                                            <p:cond delay="455"/>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8" dur="455"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19" dur="156" decel="50000" autoRev="1" fill="hold">
                                          <p:stCondLst>
                                            <p:cond delay="455"/>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0" dur="136" fill="hold">
                                          <p:stCondLst>
                                            <p:cond delay="864"/>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8C2CA8-7B6B-7A60-F21D-C1C91235B1EE}"/>
              </a:ext>
            </a:extLst>
          </p:cNvPr>
          <p:cNvSpPr txBox="1"/>
          <p:nvPr/>
        </p:nvSpPr>
        <p:spPr>
          <a:xfrm>
            <a:off x="0" y="1406163"/>
            <a:ext cx="12192000" cy="5386090"/>
          </a:xfrm>
          <a:prstGeom prst="rect">
            <a:avLst/>
          </a:prstGeom>
          <a:noFill/>
          <a:ln w="76200">
            <a:solidFill>
              <a:srgbClr val="00B050"/>
            </a:solidFill>
          </a:ln>
        </p:spPr>
        <p:txBody>
          <a:bodyPr wrap="square" rtlCol="0">
            <a:spAutoFit/>
          </a:bodyPr>
          <a:lstStyle/>
          <a:p>
            <a:r>
              <a:rPr lang="bn-IN" sz="6000" b="1" dirty="0">
                <a:latin typeface="NikoshBAN" panose="02000000000000000000" pitchFamily="2" charset="0"/>
                <a:cs typeface="NikoshBAN" panose="02000000000000000000" pitchFamily="2" charset="0"/>
              </a:rPr>
              <a:t> </a:t>
            </a:r>
            <a:r>
              <a:rPr lang="bn-IN" sz="7200" b="1" dirty="0">
                <a:latin typeface="NikoshBAN" panose="02000000000000000000" pitchFamily="2" charset="0"/>
                <a:cs typeface="NikoshBAN" panose="02000000000000000000" pitchFamily="2" charset="0"/>
              </a:rPr>
              <a:t>বিনয় কুমার বিশ্বাস </a:t>
            </a:r>
          </a:p>
          <a:p>
            <a:r>
              <a:rPr lang="bn-IN" sz="6000" b="1" dirty="0">
                <a:latin typeface="NikoshBAN" panose="02000000000000000000" pitchFamily="2" charset="0"/>
                <a:cs typeface="NikoshBAN" panose="02000000000000000000" pitchFamily="2" charset="0"/>
              </a:rPr>
              <a:t>	</a:t>
            </a:r>
            <a:r>
              <a:rPr lang="en-US" sz="6600" b="1" dirty="0" err="1">
                <a:latin typeface="NikoshBAN" panose="02000000000000000000" pitchFamily="2" charset="0"/>
                <a:cs typeface="NikoshBAN" panose="02000000000000000000" pitchFamily="2" charset="0"/>
              </a:rPr>
              <a:t>সহকারী</a:t>
            </a:r>
            <a:r>
              <a:rPr lang="en-US" sz="6600" b="1" dirty="0">
                <a:latin typeface="NikoshBAN" panose="02000000000000000000" pitchFamily="2" charset="0"/>
                <a:cs typeface="NikoshBAN" panose="02000000000000000000" pitchFamily="2" charset="0"/>
              </a:rPr>
              <a:t> </a:t>
            </a:r>
            <a:r>
              <a:rPr lang="en-US" sz="6600" b="1" dirty="0" err="1">
                <a:latin typeface="NikoshBAN" panose="02000000000000000000" pitchFamily="2" charset="0"/>
                <a:cs typeface="NikoshBAN" panose="02000000000000000000" pitchFamily="2" charset="0"/>
              </a:rPr>
              <a:t>শিক্ষক</a:t>
            </a:r>
            <a:r>
              <a:rPr lang="en-US" sz="6600" b="1" dirty="0">
                <a:latin typeface="NikoshBAN" panose="02000000000000000000" pitchFamily="2" charset="0"/>
                <a:cs typeface="NikoshBAN" panose="02000000000000000000" pitchFamily="2" charset="0"/>
              </a:rPr>
              <a:t> </a:t>
            </a:r>
            <a:endParaRPr lang="en-US" sz="6000" b="1" dirty="0">
              <a:latin typeface="NikoshBAN" panose="02000000000000000000" pitchFamily="2" charset="0"/>
              <a:cs typeface="NikoshBAN" panose="02000000000000000000" pitchFamily="2" charset="0"/>
            </a:endParaRPr>
          </a:p>
          <a:p>
            <a:r>
              <a:rPr lang="en-US" sz="6600" b="1" dirty="0" err="1">
                <a:latin typeface="NikoshBAN" panose="02000000000000000000" pitchFamily="2" charset="0"/>
                <a:cs typeface="NikoshBAN" panose="02000000000000000000" pitchFamily="2" charset="0"/>
              </a:rPr>
              <a:t>কোলা</a:t>
            </a:r>
            <a:r>
              <a:rPr lang="en-US" sz="6600" b="1" dirty="0">
                <a:latin typeface="NikoshBAN" panose="02000000000000000000" pitchFamily="2" charset="0"/>
                <a:cs typeface="NikoshBAN" panose="02000000000000000000" pitchFamily="2" charset="0"/>
              </a:rPr>
              <a:t> </a:t>
            </a:r>
            <a:r>
              <a:rPr lang="en-US" sz="6600" b="1" dirty="0" err="1">
                <a:latin typeface="NikoshBAN" panose="02000000000000000000" pitchFamily="2" charset="0"/>
                <a:cs typeface="NikoshBAN" panose="02000000000000000000" pitchFamily="2" charset="0"/>
              </a:rPr>
              <a:t>সদর</a:t>
            </a:r>
            <a:r>
              <a:rPr lang="en-US" sz="6600" b="1" dirty="0">
                <a:latin typeface="NikoshBAN" panose="02000000000000000000" pitchFamily="2" charset="0"/>
                <a:cs typeface="NikoshBAN" panose="02000000000000000000" pitchFamily="2" charset="0"/>
              </a:rPr>
              <a:t> </a:t>
            </a:r>
            <a:r>
              <a:rPr lang="en-US" sz="6600" b="1" dirty="0" err="1">
                <a:latin typeface="NikoshBAN" panose="02000000000000000000" pitchFamily="2" charset="0"/>
                <a:cs typeface="NikoshBAN" panose="02000000000000000000" pitchFamily="2" charset="0"/>
              </a:rPr>
              <a:t>উদ্দিন</a:t>
            </a:r>
            <a:r>
              <a:rPr lang="en-US" sz="6600" b="1" dirty="0">
                <a:latin typeface="NikoshBAN" panose="02000000000000000000" pitchFamily="2" charset="0"/>
                <a:cs typeface="NikoshBAN" panose="02000000000000000000" pitchFamily="2" charset="0"/>
              </a:rPr>
              <a:t> </a:t>
            </a:r>
            <a:r>
              <a:rPr lang="en-US" sz="6600" b="1" dirty="0" err="1">
                <a:latin typeface="NikoshBAN" panose="02000000000000000000" pitchFamily="2" charset="0"/>
                <a:cs typeface="NikoshBAN" panose="02000000000000000000" pitchFamily="2" charset="0"/>
              </a:rPr>
              <a:t>উচ্চ</a:t>
            </a:r>
            <a:r>
              <a:rPr lang="en-US" sz="6600" b="1" dirty="0">
                <a:latin typeface="NikoshBAN" panose="02000000000000000000" pitchFamily="2" charset="0"/>
                <a:cs typeface="NikoshBAN" panose="02000000000000000000" pitchFamily="2" charset="0"/>
              </a:rPr>
              <a:t> </a:t>
            </a:r>
            <a:r>
              <a:rPr lang="en-US" sz="6600" b="1" dirty="0" err="1">
                <a:latin typeface="NikoshBAN" panose="02000000000000000000" pitchFamily="2" charset="0"/>
                <a:cs typeface="NikoshBAN" panose="02000000000000000000" pitchFamily="2" charset="0"/>
              </a:rPr>
              <a:t>বিদ্যালয়</a:t>
            </a:r>
            <a:endParaRPr lang="en-US" sz="6600" b="1" dirty="0">
              <a:latin typeface="NikoshBAN" panose="02000000000000000000" pitchFamily="2" charset="0"/>
              <a:cs typeface="NikoshBAN" panose="02000000000000000000" pitchFamily="2" charset="0"/>
            </a:endParaRPr>
          </a:p>
          <a:p>
            <a:r>
              <a:rPr lang="en-US" sz="6600" b="1" dirty="0" err="1">
                <a:latin typeface="NikoshBAN" panose="02000000000000000000" pitchFamily="2" charset="0"/>
                <a:cs typeface="NikoshBAN" panose="02000000000000000000" pitchFamily="2" charset="0"/>
              </a:rPr>
              <a:t>রাজবাড়ী</a:t>
            </a:r>
            <a:r>
              <a:rPr lang="en-US" sz="6600" b="1" dirty="0">
                <a:latin typeface="NikoshBAN" panose="02000000000000000000" pitchFamily="2" charset="0"/>
                <a:cs typeface="NikoshBAN" panose="02000000000000000000" pitchFamily="2" charset="0"/>
              </a:rPr>
              <a:t> </a:t>
            </a:r>
            <a:r>
              <a:rPr lang="en-US" sz="6600" b="1" dirty="0" err="1">
                <a:latin typeface="NikoshBAN" panose="02000000000000000000" pitchFamily="2" charset="0"/>
                <a:cs typeface="NikoshBAN" panose="02000000000000000000" pitchFamily="2" charset="0"/>
              </a:rPr>
              <a:t>সদর</a:t>
            </a:r>
            <a:r>
              <a:rPr lang="en-US" sz="6600" b="1" dirty="0">
                <a:latin typeface="NikoshBAN" panose="02000000000000000000" pitchFamily="2" charset="0"/>
                <a:cs typeface="NikoshBAN" panose="02000000000000000000" pitchFamily="2" charset="0"/>
              </a:rPr>
              <a:t>, </a:t>
            </a:r>
            <a:r>
              <a:rPr lang="en-US" sz="6600" b="1" dirty="0" err="1">
                <a:latin typeface="NikoshBAN" panose="02000000000000000000" pitchFamily="2" charset="0"/>
                <a:cs typeface="NikoshBAN" panose="02000000000000000000" pitchFamily="2" charset="0"/>
              </a:rPr>
              <a:t>রাজবাড়ী</a:t>
            </a:r>
            <a:r>
              <a:rPr lang="en-US" sz="6600" b="1" dirty="0">
                <a:latin typeface="NikoshBAN" panose="02000000000000000000" pitchFamily="2" charset="0"/>
                <a:cs typeface="NikoshBAN" panose="02000000000000000000" pitchFamily="2" charset="0"/>
              </a:rPr>
              <a:t>।</a:t>
            </a:r>
          </a:p>
          <a:p>
            <a:r>
              <a:rPr lang="en-US" sz="6600" b="1" dirty="0">
                <a:latin typeface="NikoshBAN" panose="02000000000000000000" pitchFamily="2" charset="0"/>
                <a:cs typeface="NikoshBAN" panose="02000000000000000000" pitchFamily="2" charset="0"/>
              </a:rPr>
              <a:t>মোবাঃ-০১৭১৭৭৫৪৮০৭</a:t>
            </a:r>
            <a:endParaRPr lang="en-US" sz="4800" b="1"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26F849F5-F6E9-B649-63FE-D75BFF32A8CE}"/>
              </a:ext>
            </a:extLst>
          </p:cNvPr>
          <p:cNvSpPr txBox="1"/>
          <p:nvPr/>
        </p:nvSpPr>
        <p:spPr>
          <a:xfrm>
            <a:off x="0" y="0"/>
            <a:ext cx="12192000" cy="1446550"/>
          </a:xfrm>
          <a:prstGeom prst="rect">
            <a:avLst/>
          </a:prstGeom>
          <a:noFill/>
          <a:ln w="76200">
            <a:solidFill>
              <a:srgbClr val="00B050"/>
            </a:solidFill>
          </a:ln>
        </p:spPr>
        <p:txBody>
          <a:bodyPr wrap="square" rtlCol="0">
            <a:spAutoFit/>
          </a:bodyPr>
          <a:lstStyle/>
          <a:p>
            <a:pPr algn="ctr"/>
            <a:r>
              <a:rPr lang="en-US" sz="8000" b="1" dirty="0" err="1">
                <a:latin typeface="NikoshBAN" panose="02000000000000000000" pitchFamily="2" charset="0"/>
                <a:cs typeface="NikoshBAN" panose="02000000000000000000" pitchFamily="2" charset="0"/>
              </a:rPr>
              <a:t>শিক্ষক</a:t>
            </a:r>
            <a:r>
              <a:rPr lang="bn-IN" sz="8000" b="1" dirty="0">
                <a:latin typeface="NikoshBAN" panose="02000000000000000000" pitchFamily="2" charset="0"/>
                <a:cs typeface="NikoshBAN" panose="02000000000000000000" pitchFamily="2" charset="0"/>
              </a:rPr>
              <a:t> </a:t>
            </a:r>
            <a:r>
              <a:rPr lang="en-US" sz="8000" b="1" dirty="0" err="1">
                <a:latin typeface="NikoshBAN" panose="02000000000000000000" pitchFamily="2" charset="0"/>
                <a:cs typeface="NikoshBAN" panose="02000000000000000000" pitchFamily="2" charset="0"/>
              </a:rPr>
              <a:t>পরিচিতি</a:t>
            </a:r>
            <a:r>
              <a:rPr lang="en-US" sz="8800" b="1" dirty="0">
                <a:latin typeface="NikoshBAN" panose="02000000000000000000" pitchFamily="2" charset="0"/>
                <a:cs typeface="NikoshBAN" panose="02000000000000000000" pitchFamily="2" charset="0"/>
              </a:rPr>
              <a:t>  </a:t>
            </a:r>
          </a:p>
        </p:txBody>
      </p:sp>
      <p:pic>
        <p:nvPicPr>
          <p:cNvPr id="5" name="Picture 4">
            <a:extLst>
              <a:ext uri="{FF2B5EF4-FFF2-40B4-BE49-F238E27FC236}">
                <a16:creationId xmlns:a16="http://schemas.microsoft.com/office/drawing/2014/main" id="{30DBC0FF-71CA-46EC-E1A3-6B69B9FE43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168" y="1590333"/>
            <a:ext cx="2316561" cy="2476339"/>
          </a:xfrm>
          <a:prstGeom prst="ellipse">
            <a:avLst/>
          </a:prstGeom>
          <a:ln w="63500" cap="rnd">
            <a:solidFill>
              <a:srgbClr val="00B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665503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set>
                                      <p:cBhvr>
                                        <p:cTn id="7" dur="455" fill="hold">
                                          <p:stCondLst>
                                            <p:cond delay="0"/>
                                          </p:stCondLst>
                                        </p:cTn>
                                        <p:tgtEl>
                                          <p:spTgt spid="3"/>
                                        </p:tgtEl>
                                        <p:attrNameLst>
                                          <p:attrName>style.rotation</p:attrName>
                                        </p:attrNameLst>
                                      </p:cBhvr>
                                      <p:to>
                                        <p:strVal val="-45.0"/>
                                      </p:to>
                                    </p:set>
                                    <p:anim calcmode="lin" valueType="num">
                                      <p:cBhvr>
                                        <p:cTn id="8" dur="455" fill="hold">
                                          <p:stCondLst>
                                            <p:cond delay="455"/>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ox(in)">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8" presetClass="entr" presetSubtype="0" accel="50000" fill="hold" nodeType="clickEffect">
                                  <p:stCondLst>
                                    <p:cond delay="0"/>
                                  </p:stCondLst>
                                  <p:iterate type="lt">
                                    <p:tmPct val="50000"/>
                                  </p:iterate>
                                  <p:childTnLst>
                                    <p:set>
                                      <p:cBhvr>
                                        <p:cTn id="20" dur="1" fill="hold">
                                          <p:stCondLst>
                                            <p:cond delay="0"/>
                                          </p:stCondLst>
                                        </p:cTn>
                                        <p:tgtEl>
                                          <p:spTgt spid="2">
                                            <p:txEl>
                                              <p:pRg st="0" end="0"/>
                                            </p:txEl>
                                          </p:spTgt>
                                        </p:tgtEl>
                                        <p:attrNameLst>
                                          <p:attrName>style.visibility</p:attrName>
                                        </p:attrNameLst>
                                      </p:cBhvr>
                                      <p:to>
                                        <p:strVal val="visible"/>
                                      </p:to>
                                    </p:set>
                                    <p:set>
                                      <p:cBhvr>
                                        <p:cTn id="21" dur="455" fill="hold">
                                          <p:stCondLst>
                                            <p:cond delay="0"/>
                                          </p:stCondLst>
                                        </p:cTn>
                                        <p:tgtEl>
                                          <p:spTgt spid="2">
                                            <p:txEl>
                                              <p:pRg st="0" end="0"/>
                                            </p:txEl>
                                          </p:spTgt>
                                        </p:tgtEl>
                                        <p:attrNameLst>
                                          <p:attrName>style.rotation</p:attrName>
                                        </p:attrNameLst>
                                      </p:cBhvr>
                                      <p:to>
                                        <p:strVal val="-45.0"/>
                                      </p:to>
                                    </p:set>
                                    <p:anim calcmode="lin" valueType="num">
                                      <p:cBhvr>
                                        <p:cTn id="22" dur="455" fill="hold">
                                          <p:stCondLst>
                                            <p:cond delay="455"/>
                                          </p:stCondLst>
                                        </p:cTn>
                                        <p:tgtEl>
                                          <p:spTgt spid="2">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23" dur="455" fill="hold">
                                          <p:stCondLst>
                                            <p:cond delay="0"/>
                                          </p:stCondLst>
                                        </p:cTn>
                                        <p:tgtEl>
                                          <p:spTgt spid="2">
                                            <p:txEl>
                                              <p:pRg st="0" end="0"/>
                                            </p:txEl>
                                          </p:spTgt>
                                        </p:tgtEl>
                                        <p:attrNameLst>
                                          <p:attrName>ppt_y</p:attrName>
                                        </p:attrNameLst>
                                      </p:cBhvr>
                                      <p:tavLst>
                                        <p:tav tm="0">
                                          <p:val>
                                            <p:strVal val="#ppt_y-1"/>
                                          </p:val>
                                        </p:tav>
                                        <p:tav tm="100000">
                                          <p:val>
                                            <p:strVal val="#ppt_y-(0.354*#ppt_w-0.172*#ppt_h)"/>
                                          </p:val>
                                        </p:tav>
                                      </p:tavLst>
                                    </p:anim>
                                    <p:anim calcmode="lin" valueType="num">
                                      <p:cBhvr>
                                        <p:cTn id="24" dur="156" decel="50000" autoRev="1" fill="hold">
                                          <p:stCondLst>
                                            <p:cond delay="455"/>
                                          </p:stCondLst>
                                        </p:cTn>
                                        <p:tgtEl>
                                          <p:spTgt spid="2">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5" dur="136" fill="hold">
                                          <p:stCondLst>
                                            <p:cond delay="864"/>
                                          </p:stCondLst>
                                        </p:cTn>
                                        <p:tgtEl>
                                          <p:spTgt spid="2">
                                            <p:txEl>
                                              <p:pRg st="0" end="0"/>
                                            </p:txEl>
                                          </p:spTgt>
                                        </p:tgtEl>
                                        <p:attrNameLst>
                                          <p:attrName>ppt_y</p:attrName>
                                        </p:attrNameLst>
                                      </p:cBhvr>
                                      <p:tavLst>
                                        <p:tav tm="0">
                                          <p:val>
                                            <p:strVal val="#ppt_y-(0.354*#ppt_w-0.172*#ppt_h)"/>
                                          </p:val>
                                        </p:tav>
                                        <p:tav tm="100000">
                                          <p:val>
                                            <p:strVal val="#ppt_y"/>
                                          </p:val>
                                        </p:tav>
                                      </p:tavLst>
                                    </p:anim>
                                  </p:childTnLst>
                                </p:cTn>
                              </p:par>
                              <p:par>
                                <p:cTn id="26" presetID="38" presetClass="entr" presetSubtype="0" accel="50000" fill="hold" nodeType="withEffect">
                                  <p:stCondLst>
                                    <p:cond delay="0"/>
                                  </p:stCondLst>
                                  <p:iterate type="lt">
                                    <p:tmPct val="50000"/>
                                  </p:iterate>
                                  <p:childTnLst>
                                    <p:set>
                                      <p:cBhvr>
                                        <p:cTn id="27" dur="1" fill="hold">
                                          <p:stCondLst>
                                            <p:cond delay="0"/>
                                          </p:stCondLst>
                                        </p:cTn>
                                        <p:tgtEl>
                                          <p:spTgt spid="2">
                                            <p:txEl>
                                              <p:pRg st="1" end="1"/>
                                            </p:txEl>
                                          </p:spTgt>
                                        </p:tgtEl>
                                        <p:attrNameLst>
                                          <p:attrName>style.visibility</p:attrName>
                                        </p:attrNameLst>
                                      </p:cBhvr>
                                      <p:to>
                                        <p:strVal val="visible"/>
                                      </p:to>
                                    </p:set>
                                    <p:set>
                                      <p:cBhvr>
                                        <p:cTn id="28" dur="455" fill="hold">
                                          <p:stCondLst>
                                            <p:cond delay="0"/>
                                          </p:stCondLst>
                                        </p:cTn>
                                        <p:tgtEl>
                                          <p:spTgt spid="2">
                                            <p:txEl>
                                              <p:pRg st="1" end="1"/>
                                            </p:txEl>
                                          </p:spTgt>
                                        </p:tgtEl>
                                        <p:attrNameLst>
                                          <p:attrName>style.rotation</p:attrName>
                                        </p:attrNameLst>
                                      </p:cBhvr>
                                      <p:to>
                                        <p:strVal val="-45.0"/>
                                      </p:to>
                                    </p:set>
                                    <p:anim calcmode="lin" valueType="num">
                                      <p:cBhvr>
                                        <p:cTn id="29" dur="455" fill="hold">
                                          <p:stCondLst>
                                            <p:cond delay="455"/>
                                          </p:stCondLst>
                                        </p:cTn>
                                        <p:tgtEl>
                                          <p:spTgt spid="2">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30" dur="455" fill="hold">
                                          <p:stCondLst>
                                            <p:cond delay="0"/>
                                          </p:stCondLst>
                                        </p:cTn>
                                        <p:tgtEl>
                                          <p:spTgt spid="2">
                                            <p:txEl>
                                              <p:pRg st="1" end="1"/>
                                            </p:txEl>
                                          </p:spTgt>
                                        </p:tgtEl>
                                        <p:attrNameLst>
                                          <p:attrName>ppt_y</p:attrName>
                                        </p:attrNameLst>
                                      </p:cBhvr>
                                      <p:tavLst>
                                        <p:tav tm="0">
                                          <p:val>
                                            <p:strVal val="#ppt_y-1"/>
                                          </p:val>
                                        </p:tav>
                                        <p:tav tm="100000">
                                          <p:val>
                                            <p:strVal val="#ppt_y-(0.354*#ppt_w-0.172*#ppt_h)"/>
                                          </p:val>
                                        </p:tav>
                                      </p:tavLst>
                                    </p:anim>
                                    <p:anim calcmode="lin" valueType="num">
                                      <p:cBhvr>
                                        <p:cTn id="31" dur="156" decel="50000" autoRev="1" fill="hold">
                                          <p:stCondLst>
                                            <p:cond delay="455"/>
                                          </p:stCondLst>
                                        </p:cTn>
                                        <p:tgtEl>
                                          <p:spTgt spid="2">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32" dur="136" fill="hold">
                                          <p:stCondLst>
                                            <p:cond delay="864"/>
                                          </p:stCondLst>
                                        </p:cTn>
                                        <p:tgtEl>
                                          <p:spTgt spid="2">
                                            <p:txEl>
                                              <p:pRg st="1" end="1"/>
                                            </p:txEl>
                                          </p:spTgt>
                                        </p:tgtEl>
                                        <p:attrNameLst>
                                          <p:attrName>ppt_y</p:attrName>
                                        </p:attrNameLst>
                                      </p:cBhvr>
                                      <p:tavLst>
                                        <p:tav tm="0">
                                          <p:val>
                                            <p:strVal val="#ppt_y-(0.354*#ppt_w-0.172*#ppt_h)"/>
                                          </p:val>
                                        </p:tav>
                                        <p:tav tm="100000">
                                          <p:val>
                                            <p:strVal val="#ppt_y"/>
                                          </p:val>
                                        </p:tav>
                                      </p:tavLst>
                                    </p:anim>
                                  </p:childTnLst>
                                </p:cTn>
                              </p:par>
                              <p:par>
                                <p:cTn id="33" presetID="38" presetClass="entr" presetSubtype="0" accel="50000" fill="hold" nodeType="withEffect">
                                  <p:stCondLst>
                                    <p:cond delay="0"/>
                                  </p:stCondLst>
                                  <p:iterate type="lt">
                                    <p:tmPct val="50000"/>
                                  </p:iterate>
                                  <p:childTnLst>
                                    <p:set>
                                      <p:cBhvr>
                                        <p:cTn id="34" dur="1" fill="hold">
                                          <p:stCondLst>
                                            <p:cond delay="0"/>
                                          </p:stCondLst>
                                        </p:cTn>
                                        <p:tgtEl>
                                          <p:spTgt spid="2">
                                            <p:txEl>
                                              <p:pRg st="2" end="2"/>
                                            </p:txEl>
                                          </p:spTgt>
                                        </p:tgtEl>
                                        <p:attrNameLst>
                                          <p:attrName>style.visibility</p:attrName>
                                        </p:attrNameLst>
                                      </p:cBhvr>
                                      <p:to>
                                        <p:strVal val="visible"/>
                                      </p:to>
                                    </p:set>
                                    <p:set>
                                      <p:cBhvr>
                                        <p:cTn id="35" dur="455" fill="hold">
                                          <p:stCondLst>
                                            <p:cond delay="0"/>
                                          </p:stCondLst>
                                        </p:cTn>
                                        <p:tgtEl>
                                          <p:spTgt spid="2">
                                            <p:txEl>
                                              <p:pRg st="2" end="2"/>
                                            </p:txEl>
                                          </p:spTgt>
                                        </p:tgtEl>
                                        <p:attrNameLst>
                                          <p:attrName>style.rotation</p:attrName>
                                        </p:attrNameLst>
                                      </p:cBhvr>
                                      <p:to>
                                        <p:strVal val="-45.0"/>
                                      </p:to>
                                    </p:set>
                                    <p:anim calcmode="lin" valueType="num">
                                      <p:cBhvr>
                                        <p:cTn id="36" dur="455" fill="hold">
                                          <p:stCondLst>
                                            <p:cond delay="455"/>
                                          </p:stCondLst>
                                        </p:cTn>
                                        <p:tgtEl>
                                          <p:spTgt spid="2">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37" dur="455" fill="hold">
                                          <p:stCondLst>
                                            <p:cond delay="0"/>
                                          </p:stCondLst>
                                        </p:cTn>
                                        <p:tgtEl>
                                          <p:spTgt spid="2">
                                            <p:txEl>
                                              <p:pRg st="2" end="2"/>
                                            </p:txEl>
                                          </p:spTgt>
                                        </p:tgtEl>
                                        <p:attrNameLst>
                                          <p:attrName>ppt_y</p:attrName>
                                        </p:attrNameLst>
                                      </p:cBhvr>
                                      <p:tavLst>
                                        <p:tav tm="0">
                                          <p:val>
                                            <p:strVal val="#ppt_y-1"/>
                                          </p:val>
                                        </p:tav>
                                        <p:tav tm="100000">
                                          <p:val>
                                            <p:strVal val="#ppt_y-(0.354*#ppt_w-0.172*#ppt_h)"/>
                                          </p:val>
                                        </p:tav>
                                      </p:tavLst>
                                    </p:anim>
                                    <p:anim calcmode="lin" valueType="num">
                                      <p:cBhvr>
                                        <p:cTn id="38" dur="156" decel="50000" autoRev="1" fill="hold">
                                          <p:stCondLst>
                                            <p:cond delay="455"/>
                                          </p:stCondLst>
                                        </p:cTn>
                                        <p:tgtEl>
                                          <p:spTgt spid="2">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39" dur="136" fill="hold">
                                          <p:stCondLst>
                                            <p:cond delay="864"/>
                                          </p:stCondLst>
                                        </p:cTn>
                                        <p:tgtEl>
                                          <p:spTgt spid="2">
                                            <p:txEl>
                                              <p:pRg st="2" end="2"/>
                                            </p:txEl>
                                          </p:spTgt>
                                        </p:tgtEl>
                                        <p:attrNameLst>
                                          <p:attrName>ppt_y</p:attrName>
                                        </p:attrNameLst>
                                      </p:cBhvr>
                                      <p:tavLst>
                                        <p:tav tm="0">
                                          <p:val>
                                            <p:strVal val="#ppt_y-(0.354*#ppt_w-0.172*#ppt_h)"/>
                                          </p:val>
                                        </p:tav>
                                        <p:tav tm="100000">
                                          <p:val>
                                            <p:strVal val="#ppt_y"/>
                                          </p:val>
                                        </p:tav>
                                      </p:tavLst>
                                    </p:anim>
                                  </p:childTnLst>
                                </p:cTn>
                              </p:par>
                              <p:par>
                                <p:cTn id="40" presetID="38" presetClass="entr" presetSubtype="0" accel="50000" fill="hold" nodeType="withEffect">
                                  <p:stCondLst>
                                    <p:cond delay="0"/>
                                  </p:stCondLst>
                                  <p:iterate type="lt">
                                    <p:tmPct val="50000"/>
                                  </p:iterate>
                                  <p:childTnLst>
                                    <p:set>
                                      <p:cBhvr>
                                        <p:cTn id="41" dur="1" fill="hold">
                                          <p:stCondLst>
                                            <p:cond delay="0"/>
                                          </p:stCondLst>
                                        </p:cTn>
                                        <p:tgtEl>
                                          <p:spTgt spid="2">
                                            <p:txEl>
                                              <p:pRg st="3" end="3"/>
                                            </p:txEl>
                                          </p:spTgt>
                                        </p:tgtEl>
                                        <p:attrNameLst>
                                          <p:attrName>style.visibility</p:attrName>
                                        </p:attrNameLst>
                                      </p:cBhvr>
                                      <p:to>
                                        <p:strVal val="visible"/>
                                      </p:to>
                                    </p:set>
                                    <p:set>
                                      <p:cBhvr>
                                        <p:cTn id="42" dur="455" fill="hold">
                                          <p:stCondLst>
                                            <p:cond delay="0"/>
                                          </p:stCondLst>
                                        </p:cTn>
                                        <p:tgtEl>
                                          <p:spTgt spid="2">
                                            <p:txEl>
                                              <p:pRg st="3" end="3"/>
                                            </p:txEl>
                                          </p:spTgt>
                                        </p:tgtEl>
                                        <p:attrNameLst>
                                          <p:attrName>style.rotation</p:attrName>
                                        </p:attrNameLst>
                                      </p:cBhvr>
                                      <p:to>
                                        <p:strVal val="-45.0"/>
                                      </p:to>
                                    </p:set>
                                    <p:anim calcmode="lin" valueType="num">
                                      <p:cBhvr>
                                        <p:cTn id="43" dur="455" fill="hold">
                                          <p:stCondLst>
                                            <p:cond delay="455"/>
                                          </p:stCondLst>
                                        </p:cTn>
                                        <p:tgtEl>
                                          <p:spTgt spid="2">
                                            <p:txEl>
                                              <p:pRg st="3" end="3"/>
                                            </p:txEl>
                                          </p:spTgt>
                                        </p:tgtEl>
                                        <p:attrNameLst>
                                          <p:attrName>style.rotation</p:attrName>
                                        </p:attrNameLst>
                                      </p:cBhvr>
                                      <p:tavLst>
                                        <p:tav tm="0">
                                          <p:val>
                                            <p:fltVal val="-45"/>
                                          </p:val>
                                        </p:tav>
                                        <p:tav tm="69900">
                                          <p:val>
                                            <p:fltVal val="45"/>
                                          </p:val>
                                        </p:tav>
                                        <p:tav tm="100000">
                                          <p:val>
                                            <p:fltVal val="0"/>
                                          </p:val>
                                        </p:tav>
                                      </p:tavLst>
                                    </p:anim>
                                    <p:anim calcmode="lin" valueType="num">
                                      <p:cBhvr>
                                        <p:cTn id="44" dur="455" fill="hold">
                                          <p:stCondLst>
                                            <p:cond delay="0"/>
                                          </p:stCondLst>
                                        </p:cTn>
                                        <p:tgtEl>
                                          <p:spTgt spid="2">
                                            <p:txEl>
                                              <p:pRg st="3" end="3"/>
                                            </p:txEl>
                                          </p:spTgt>
                                        </p:tgtEl>
                                        <p:attrNameLst>
                                          <p:attrName>ppt_y</p:attrName>
                                        </p:attrNameLst>
                                      </p:cBhvr>
                                      <p:tavLst>
                                        <p:tav tm="0">
                                          <p:val>
                                            <p:strVal val="#ppt_y-1"/>
                                          </p:val>
                                        </p:tav>
                                        <p:tav tm="100000">
                                          <p:val>
                                            <p:strVal val="#ppt_y-(0.354*#ppt_w-0.172*#ppt_h)"/>
                                          </p:val>
                                        </p:tav>
                                      </p:tavLst>
                                    </p:anim>
                                    <p:anim calcmode="lin" valueType="num">
                                      <p:cBhvr>
                                        <p:cTn id="45" dur="156" decel="50000" autoRev="1" fill="hold">
                                          <p:stCondLst>
                                            <p:cond delay="455"/>
                                          </p:stCondLst>
                                        </p:cTn>
                                        <p:tgtEl>
                                          <p:spTgt spid="2">
                                            <p:txEl>
                                              <p:pRg st="3" end="3"/>
                                            </p:txEl>
                                          </p:spTgt>
                                        </p:tgtEl>
                                        <p:attrNameLst>
                                          <p:attrName>ppt_y</p:attrName>
                                        </p:attrNameLst>
                                      </p:cBhvr>
                                      <p:tavLst>
                                        <p:tav tm="0">
                                          <p:val>
                                            <p:strVal val="#ppt_y-(0.354*#ppt_w-0.172*#ppt_h)"/>
                                          </p:val>
                                        </p:tav>
                                        <p:tav tm="100000">
                                          <p:val>
                                            <p:strVal val="#ppt_y-(0.354*#ppt_w-0.172*#ppt_h)-#ppt_h/2"/>
                                          </p:val>
                                        </p:tav>
                                      </p:tavLst>
                                    </p:anim>
                                    <p:anim calcmode="lin" valueType="num">
                                      <p:cBhvr>
                                        <p:cTn id="46" dur="136" fill="hold">
                                          <p:stCondLst>
                                            <p:cond delay="864"/>
                                          </p:stCondLst>
                                        </p:cTn>
                                        <p:tgtEl>
                                          <p:spTgt spid="2">
                                            <p:txEl>
                                              <p:pRg st="3" end="3"/>
                                            </p:txEl>
                                          </p:spTgt>
                                        </p:tgtEl>
                                        <p:attrNameLst>
                                          <p:attrName>ppt_y</p:attrName>
                                        </p:attrNameLst>
                                      </p:cBhvr>
                                      <p:tavLst>
                                        <p:tav tm="0">
                                          <p:val>
                                            <p:strVal val="#ppt_y-(0.354*#ppt_w-0.172*#ppt_h)"/>
                                          </p:val>
                                        </p:tav>
                                        <p:tav tm="100000">
                                          <p:val>
                                            <p:strVal val="#ppt_y"/>
                                          </p:val>
                                        </p:tav>
                                      </p:tavLst>
                                    </p:anim>
                                  </p:childTnLst>
                                </p:cTn>
                              </p:par>
                              <p:par>
                                <p:cTn id="47" presetID="38" presetClass="entr" presetSubtype="0" accel="50000" fill="hold" nodeType="withEffect">
                                  <p:stCondLst>
                                    <p:cond delay="0"/>
                                  </p:stCondLst>
                                  <p:iterate type="lt">
                                    <p:tmPct val="50000"/>
                                  </p:iterate>
                                  <p:childTnLst>
                                    <p:set>
                                      <p:cBhvr>
                                        <p:cTn id="48" dur="1" fill="hold">
                                          <p:stCondLst>
                                            <p:cond delay="0"/>
                                          </p:stCondLst>
                                        </p:cTn>
                                        <p:tgtEl>
                                          <p:spTgt spid="2">
                                            <p:txEl>
                                              <p:pRg st="4" end="4"/>
                                            </p:txEl>
                                          </p:spTgt>
                                        </p:tgtEl>
                                        <p:attrNameLst>
                                          <p:attrName>style.visibility</p:attrName>
                                        </p:attrNameLst>
                                      </p:cBhvr>
                                      <p:to>
                                        <p:strVal val="visible"/>
                                      </p:to>
                                    </p:set>
                                    <p:set>
                                      <p:cBhvr>
                                        <p:cTn id="49" dur="455" fill="hold">
                                          <p:stCondLst>
                                            <p:cond delay="0"/>
                                          </p:stCondLst>
                                        </p:cTn>
                                        <p:tgtEl>
                                          <p:spTgt spid="2">
                                            <p:txEl>
                                              <p:pRg st="4" end="4"/>
                                            </p:txEl>
                                          </p:spTgt>
                                        </p:tgtEl>
                                        <p:attrNameLst>
                                          <p:attrName>style.rotation</p:attrName>
                                        </p:attrNameLst>
                                      </p:cBhvr>
                                      <p:to>
                                        <p:strVal val="-45.0"/>
                                      </p:to>
                                    </p:set>
                                    <p:anim calcmode="lin" valueType="num">
                                      <p:cBhvr>
                                        <p:cTn id="50" dur="455" fill="hold">
                                          <p:stCondLst>
                                            <p:cond delay="455"/>
                                          </p:stCondLst>
                                        </p:cTn>
                                        <p:tgtEl>
                                          <p:spTgt spid="2">
                                            <p:txEl>
                                              <p:pRg st="4" end="4"/>
                                            </p:txEl>
                                          </p:spTgt>
                                        </p:tgtEl>
                                        <p:attrNameLst>
                                          <p:attrName>style.rotation</p:attrName>
                                        </p:attrNameLst>
                                      </p:cBhvr>
                                      <p:tavLst>
                                        <p:tav tm="0">
                                          <p:val>
                                            <p:fltVal val="-45"/>
                                          </p:val>
                                        </p:tav>
                                        <p:tav tm="69900">
                                          <p:val>
                                            <p:fltVal val="45"/>
                                          </p:val>
                                        </p:tav>
                                        <p:tav tm="100000">
                                          <p:val>
                                            <p:fltVal val="0"/>
                                          </p:val>
                                        </p:tav>
                                      </p:tavLst>
                                    </p:anim>
                                    <p:anim calcmode="lin" valueType="num">
                                      <p:cBhvr>
                                        <p:cTn id="51" dur="455" fill="hold">
                                          <p:stCondLst>
                                            <p:cond delay="0"/>
                                          </p:stCondLst>
                                        </p:cTn>
                                        <p:tgtEl>
                                          <p:spTgt spid="2">
                                            <p:txEl>
                                              <p:pRg st="4" end="4"/>
                                            </p:txEl>
                                          </p:spTgt>
                                        </p:tgtEl>
                                        <p:attrNameLst>
                                          <p:attrName>ppt_y</p:attrName>
                                        </p:attrNameLst>
                                      </p:cBhvr>
                                      <p:tavLst>
                                        <p:tav tm="0">
                                          <p:val>
                                            <p:strVal val="#ppt_y-1"/>
                                          </p:val>
                                        </p:tav>
                                        <p:tav tm="100000">
                                          <p:val>
                                            <p:strVal val="#ppt_y-(0.354*#ppt_w-0.172*#ppt_h)"/>
                                          </p:val>
                                        </p:tav>
                                      </p:tavLst>
                                    </p:anim>
                                    <p:anim calcmode="lin" valueType="num">
                                      <p:cBhvr>
                                        <p:cTn id="52" dur="156" decel="50000" autoRev="1" fill="hold">
                                          <p:stCondLst>
                                            <p:cond delay="455"/>
                                          </p:stCondLst>
                                        </p:cTn>
                                        <p:tgtEl>
                                          <p:spTgt spid="2">
                                            <p:txEl>
                                              <p:pRg st="4" end="4"/>
                                            </p:txEl>
                                          </p:spTgt>
                                        </p:tgtEl>
                                        <p:attrNameLst>
                                          <p:attrName>ppt_y</p:attrName>
                                        </p:attrNameLst>
                                      </p:cBhvr>
                                      <p:tavLst>
                                        <p:tav tm="0">
                                          <p:val>
                                            <p:strVal val="#ppt_y-(0.354*#ppt_w-0.172*#ppt_h)"/>
                                          </p:val>
                                        </p:tav>
                                        <p:tav tm="100000">
                                          <p:val>
                                            <p:strVal val="#ppt_y-(0.354*#ppt_w-0.172*#ppt_h)-#ppt_h/2"/>
                                          </p:val>
                                        </p:tav>
                                      </p:tavLst>
                                    </p:anim>
                                    <p:anim calcmode="lin" valueType="num">
                                      <p:cBhvr>
                                        <p:cTn id="53" dur="136" fill="hold">
                                          <p:stCondLst>
                                            <p:cond delay="864"/>
                                          </p:stCondLst>
                                        </p:cTn>
                                        <p:tgtEl>
                                          <p:spTgt spid="2">
                                            <p:txEl>
                                              <p:pRg st="4" end="4"/>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F62322-B87C-3883-0570-A50C32DE2561}"/>
              </a:ext>
            </a:extLst>
          </p:cNvPr>
          <p:cNvSpPr txBox="1"/>
          <p:nvPr/>
        </p:nvSpPr>
        <p:spPr>
          <a:xfrm>
            <a:off x="0" y="109829"/>
            <a:ext cx="12192000" cy="1107996"/>
          </a:xfrm>
          <a:prstGeom prst="rect">
            <a:avLst/>
          </a:prstGeom>
          <a:noFill/>
          <a:ln w="76200">
            <a:solidFill>
              <a:srgbClr val="00B050"/>
            </a:solidFill>
          </a:ln>
        </p:spPr>
        <p:txBody>
          <a:bodyPr wrap="square">
            <a:spAutoFit/>
          </a:bodyPr>
          <a:lstStyle/>
          <a:p>
            <a:pPr algn="ctr"/>
            <a:r>
              <a:rPr lang="bn-IN" sz="5400" b="1" dirty="0">
                <a:latin typeface="NikoshBAN" panose="02000000000000000000" pitchFamily="2" charset="0"/>
                <a:cs typeface="NikoshBAN" panose="02000000000000000000" pitchFamily="2" charset="0"/>
              </a:rPr>
              <a:t> </a:t>
            </a:r>
            <a:r>
              <a:rPr lang="bn-IN" sz="6600" b="1" dirty="0">
                <a:latin typeface="NikoshBAN" panose="02000000000000000000" pitchFamily="2" charset="0"/>
                <a:cs typeface="NikoshBAN" panose="02000000000000000000" pitchFamily="2" charset="0"/>
              </a:rPr>
              <a:t>আসমার স্বপ্ন ও পছন্দের কাজগুলো কি কি ?  </a:t>
            </a:r>
            <a:endParaRPr lang="en-US" sz="5400" b="1"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AB4756AF-1287-1408-5086-60C5FA9CB30A}"/>
              </a:ext>
            </a:extLst>
          </p:cNvPr>
          <p:cNvSpPr txBox="1"/>
          <p:nvPr/>
        </p:nvSpPr>
        <p:spPr>
          <a:xfrm>
            <a:off x="0" y="1240797"/>
            <a:ext cx="12192000" cy="4708981"/>
          </a:xfrm>
          <a:prstGeom prst="rect">
            <a:avLst/>
          </a:prstGeom>
          <a:noFill/>
          <a:ln w="76200">
            <a:solidFill>
              <a:srgbClr val="00B050"/>
            </a:solidFill>
          </a:ln>
        </p:spPr>
        <p:txBody>
          <a:bodyPr wrap="square">
            <a:spAutoFit/>
          </a:bodyPr>
          <a:lstStyle/>
          <a:p>
            <a:pPr algn="ctr"/>
            <a:r>
              <a:rPr lang="bn-IN" sz="5400" b="1" dirty="0">
                <a:latin typeface="NikoshBAN" panose="02000000000000000000" pitchFamily="2" charset="0"/>
                <a:cs typeface="NikoshBAN" panose="02000000000000000000" pitchFamily="2" charset="0"/>
              </a:rPr>
              <a:t> </a:t>
            </a:r>
            <a:r>
              <a:rPr lang="bn-IN" sz="6600" b="1" dirty="0">
                <a:latin typeface="NikoshBAN" panose="02000000000000000000" pitchFamily="2" charset="0"/>
                <a:cs typeface="NikoshBAN" panose="02000000000000000000" pitchFamily="2" charset="0"/>
              </a:rPr>
              <a:t>আসমার স্বপ্নঃ মানবসেবামূলক কাজ করা </a:t>
            </a:r>
            <a:endParaRPr lang="bn-IN" sz="5400" b="1" dirty="0">
              <a:latin typeface="NikoshBAN" panose="02000000000000000000" pitchFamily="2" charset="0"/>
              <a:cs typeface="NikoshBAN" panose="02000000000000000000" pitchFamily="2" charset="0"/>
            </a:endParaRPr>
          </a:p>
          <a:p>
            <a:pPr algn="ctr"/>
            <a:r>
              <a:rPr lang="bn-IN" sz="7200" b="1" dirty="0">
                <a:latin typeface="NikoshBAN" panose="02000000000000000000" pitchFamily="2" charset="0"/>
                <a:cs typeface="NikoshBAN" panose="02000000000000000000" pitchFamily="2" charset="0"/>
              </a:rPr>
              <a:t>আসমার পছন্দের কাজগুলো নিম্নরুপঃ </a:t>
            </a:r>
          </a:p>
          <a:p>
            <a:pPr algn="ctr"/>
            <a:r>
              <a:rPr lang="en-US" sz="5400" b="1" dirty="0">
                <a:latin typeface="NikoshBAN" panose="02000000000000000000" pitchFamily="2" charset="0"/>
                <a:cs typeface="NikoshBAN" panose="02000000000000000000" pitchFamily="2" charset="0"/>
              </a:rPr>
              <a:t>১.    </a:t>
            </a:r>
            <a:r>
              <a:rPr lang="bn-IN" sz="5400" b="1" dirty="0">
                <a:latin typeface="NikoshBAN" panose="02000000000000000000" pitchFamily="2" charset="0"/>
                <a:cs typeface="NikoshBAN" panose="02000000000000000000" pitchFamily="2" charset="0"/>
              </a:rPr>
              <a:t>সবার প্রতি খেয়াল রাখা</a:t>
            </a:r>
            <a:r>
              <a:rPr lang="en-US" sz="5400" b="1" dirty="0">
                <a:latin typeface="NikoshBAN" panose="02000000000000000000" pitchFamily="2" charset="0"/>
                <a:cs typeface="NikoshBAN" panose="02000000000000000000" pitchFamily="2" charset="0"/>
              </a:rPr>
              <a:t>             </a:t>
            </a:r>
            <a:r>
              <a:rPr lang="bn-IN" sz="5400" b="1" dirty="0">
                <a:latin typeface="NikoshBAN" panose="02000000000000000000" pitchFamily="2" charset="0"/>
                <a:cs typeface="NikoshBAN" panose="02000000000000000000" pitchFamily="2" charset="0"/>
              </a:rPr>
              <a:t>  ২</a:t>
            </a:r>
            <a:r>
              <a:rPr lang="en-US" sz="5400" b="1" dirty="0">
                <a:latin typeface="NikoshBAN" panose="02000000000000000000" pitchFamily="2" charset="0"/>
                <a:cs typeface="NikoshBAN" panose="02000000000000000000" pitchFamily="2" charset="0"/>
              </a:rPr>
              <a:t>.</a:t>
            </a:r>
            <a:r>
              <a:rPr lang="bn-IN" sz="5400" b="1" dirty="0">
                <a:latin typeface="NikoshBAN" panose="02000000000000000000" pitchFamily="2" charset="0"/>
                <a:cs typeface="NikoshBAN" panose="02000000000000000000" pitchFamily="2" charset="0"/>
              </a:rPr>
              <a:t>   টিভি দেখা      </a:t>
            </a:r>
          </a:p>
          <a:p>
            <a:pPr algn="ctr"/>
            <a:r>
              <a:rPr lang="en-US" sz="5400" b="1" dirty="0">
                <a:latin typeface="NikoshBAN" panose="02000000000000000000" pitchFamily="2" charset="0"/>
                <a:cs typeface="NikoshBAN" panose="02000000000000000000" pitchFamily="2" charset="0"/>
              </a:rPr>
              <a:t>৩.    </a:t>
            </a:r>
            <a:r>
              <a:rPr lang="bn-IN" sz="5400" b="1" dirty="0">
                <a:latin typeface="NikoshBAN" panose="02000000000000000000" pitchFamily="2" charset="0"/>
                <a:cs typeface="NikoshBAN" panose="02000000000000000000" pitchFamily="2" charset="0"/>
              </a:rPr>
              <a:t>গল্প লেখা ও  পড়া </a:t>
            </a:r>
            <a:r>
              <a:rPr lang="en-US" sz="5400" b="1" dirty="0">
                <a:latin typeface="NikoshBAN" panose="02000000000000000000" pitchFamily="2" charset="0"/>
                <a:cs typeface="NikoshBAN" panose="02000000000000000000" pitchFamily="2" charset="0"/>
              </a:rPr>
              <a:t>               </a:t>
            </a:r>
            <a:r>
              <a:rPr lang="bn-IN" sz="5400" b="1" dirty="0">
                <a:latin typeface="NikoshBAN" panose="02000000000000000000" pitchFamily="2" charset="0"/>
                <a:cs typeface="NikoshBAN" panose="02000000000000000000" pitchFamily="2" charset="0"/>
              </a:rPr>
              <a:t>  ৪</a:t>
            </a:r>
            <a:r>
              <a:rPr lang="en-US" sz="5400" b="1" dirty="0">
                <a:latin typeface="NikoshBAN" panose="02000000000000000000" pitchFamily="2" charset="0"/>
                <a:cs typeface="NikoshBAN" panose="02000000000000000000" pitchFamily="2" charset="0"/>
              </a:rPr>
              <a:t>.</a:t>
            </a:r>
            <a:r>
              <a:rPr lang="bn-IN" sz="5400" b="1" dirty="0">
                <a:latin typeface="NikoshBAN" panose="02000000000000000000" pitchFamily="2" charset="0"/>
                <a:cs typeface="NikoshBAN" panose="02000000000000000000" pitchFamily="2" charset="0"/>
              </a:rPr>
              <a:t>    চিত্রাঙ্গন করা </a:t>
            </a:r>
          </a:p>
          <a:p>
            <a:pPr algn="ctr"/>
            <a:r>
              <a:rPr lang="bn-IN" sz="5400" b="1" dirty="0">
                <a:latin typeface="NikoshBAN" panose="02000000000000000000" pitchFamily="2" charset="0"/>
                <a:cs typeface="NikoshBAN" panose="02000000000000000000" pitchFamily="2" charset="0"/>
              </a:rPr>
              <a:t>৫</a:t>
            </a:r>
            <a:r>
              <a:rPr lang="en-US" sz="5400" b="1" dirty="0">
                <a:latin typeface="NikoshBAN" panose="02000000000000000000" pitchFamily="2" charset="0"/>
                <a:cs typeface="NikoshBAN" panose="02000000000000000000" pitchFamily="2" charset="0"/>
              </a:rPr>
              <a:t>. </a:t>
            </a:r>
            <a:r>
              <a:rPr lang="bn-IN" sz="5400" b="1" dirty="0">
                <a:latin typeface="NikoshBAN" panose="02000000000000000000" pitchFamily="2" charset="0"/>
                <a:cs typeface="NikoshBAN" panose="02000000000000000000" pitchFamily="2" charset="0"/>
              </a:rPr>
              <a:t>   সংগঠন  করা  ইত্যাদি। </a:t>
            </a:r>
          </a:p>
        </p:txBody>
      </p:sp>
    </p:spTree>
    <p:extLst>
      <p:ext uri="{BB962C8B-B14F-4D97-AF65-F5344CB8AC3E}">
        <p14:creationId xmlns:p14="http://schemas.microsoft.com/office/powerpoint/2010/main" val="366387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set>
                                      <p:cBhvr>
                                        <p:cTn id="7" dur="455" fill="hold">
                                          <p:stCondLst>
                                            <p:cond delay="0"/>
                                          </p:stCondLst>
                                        </p:cTn>
                                        <p:tgtEl>
                                          <p:spTgt spid="3"/>
                                        </p:tgtEl>
                                        <p:attrNameLst>
                                          <p:attrName>style.rotation</p:attrName>
                                        </p:attrNameLst>
                                      </p:cBhvr>
                                      <p:to>
                                        <p:strVal val="-45.0"/>
                                      </p:to>
                                    </p:set>
                                    <p:anim calcmode="lin" valueType="num">
                                      <p:cBhvr>
                                        <p:cTn id="8" dur="455" fill="hold">
                                          <p:stCondLst>
                                            <p:cond delay="455"/>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8" presetClass="entr" presetSubtype="0" accel="50000" fill="hold" nodeType="clickEffect">
                                  <p:stCondLst>
                                    <p:cond delay="0"/>
                                  </p:stCondLst>
                                  <p:iterate type="lt">
                                    <p:tmPct val="50000"/>
                                  </p:iterate>
                                  <p:childTnLst>
                                    <p:set>
                                      <p:cBhvr>
                                        <p:cTn id="15" dur="1" fill="hold">
                                          <p:stCondLst>
                                            <p:cond delay="0"/>
                                          </p:stCondLst>
                                        </p:cTn>
                                        <p:tgtEl>
                                          <p:spTgt spid="4">
                                            <p:txEl>
                                              <p:pRg st="0" end="0"/>
                                            </p:txEl>
                                          </p:spTgt>
                                        </p:tgtEl>
                                        <p:attrNameLst>
                                          <p:attrName>style.visibility</p:attrName>
                                        </p:attrNameLst>
                                      </p:cBhvr>
                                      <p:to>
                                        <p:strVal val="visible"/>
                                      </p:to>
                                    </p:set>
                                    <p:set>
                                      <p:cBhvr>
                                        <p:cTn id="16" dur="455" fill="hold">
                                          <p:stCondLst>
                                            <p:cond delay="0"/>
                                          </p:stCondLst>
                                        </p:cTn>
                                        <p:tgtEl>
                                          <p:spTgt spid="4">
                                            <p:txEl>
                                              <p:pRg st="0" end="0"/>
                                            </p:txEl>
                                          </p:spTgt>
                                        </p:tgtEl>
                                        <p:attrNameLst>
                                          <p:attrName>style.rotation</p:attrName>
                                        </p:attrNameLst>
                                      </p:cBhvr>
                                      <p:to>
                                        <p:strVal val="-45.0"/>
                                      </p:to>
                                    </p:set>
                                    <p:anim calcmode="lin" valueType="num">
                                      <p:cBhvr>
                                        <p:cTn id="17" dur="455" fill="hold">
                                          <p:stCondLst>
                                            <p:cond delay="455"/>
                                          </p:stCondLst>
                                        </p:cTn>
                                        <p:tgtEl>
                                          <p:spTgt spid="4">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8" dur="455" fill="hold">
                                          <p:stCondLst>
                                            <p:cond delay="0"/>
                                          </p:stCondLst>
                                        </p:cTn>
                                        <p:tgtEl>
                                          <p:spTgt spid="4">
                                            <p:txEl>
                                              <p:pRg st="0" end="0"/>
                                            </p:txEl>
                                          </p:spTgt>
                                        </p:tgtEl>
                                        <p:attrNameLst>
                                          <p:attrName>ppt_y</p:attrName>
                                        </p:attrNameLst>
                                      </p:cBhvr>
                                      <p:tavLst>
                                        <p:tav tm="0">
                                          <p:val>
                                            <p:strVal val="#ppt_y-1"/>
                                          </p:val>
                                        </p:tav>
                                        <p:tav tm="100000">
                                          <p:val>
                                            <p:strVal val="#ppt_y-(0.354*#ppt_w-0.172*#ppt_h)"/>
                                          </p:val>
                                        </p:tav>
                                      </p:tavLst>
                                    </p:anim>
                                    <p:anim calcmode="lin" valueType="num">
                                      <p:cBhvr>
                                        <p:cTn id="19" dur="156" decel="50000" autoRev="1" fill="hold">
                                          <p:stCondLst>
                                            <p:cond delay="455"/>
                                          </p:stCondLst>
                                        </p:cTn>
                                        <p:tgtEl>
                                          <p:spTgt spid="4">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0" dur="136" fill="hold">
                                          <p:stCondLst>
                                            <p:cond delay="864"/>
                                          </p:stCondLst>
                                        </p:cTn>
                                        <p:tgtEl>
                                          <p:spTgt spid="4">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8" presetClass="entr" presetSubtype="0" accel="50000" fill="hold" nodeType="clickEffect">
                                  <p:stCondLst>
                                    <p:cond delay="0"/>
                                  </p:stCondLst>
                                  <p:iterate type="lt">
                                    <p:tmPct val="50000"/>
                                  </p:iterate>
                                  <p:childTnLst>
                                    <p:set>
                                      <p:cBhvr>
                                        <p:cTn id="24" dur="1" fill="hold">
                                          <p:stCondLst>
                                            <p:cond delay="0"/>
                                          </p:stCondLst>
                                        </p:cTn>
                                        <p:tgtEl>
                                          <p:spTgt spid="4">
                                            <p:txEl>
                                              <p:pRg st="1" end="1"/>
                                            </p:txEl>
                                          </p:spTgt>
                                        </p:tgtEl>
                                        <p:attrNameLst>
                                          <p:attrName>style.visibility</p:attrName>
                                        </p:attrNameLst>
                                      </p:cBhvr>
                                      <p:to>
                                        <p:strVal val="visible"/>
                                      </p:to>
                                    </p:set>
                                    <p:set>
                                      <p:cBhvr>
                                        <p:cTn id="25" dur="455" fill="hold">
                                          <p:stCondLst>
                                            <p:cond delay="0"/>
                                          </p:stCondLst>
                                        </p:cTn>
                                        <p:tgtEl>
                                          <p:spTgt spid="4">
                                            <p:txEl>
                                              <p:pRg st="1" end="1"/>
                                            </p:txEl>
                                          </p:spTgt>
                                        </p:tgtEl>
                                        <p:attrNameLst>
                                          <p:attrName>style.rotation</p:attrName>
                                        </p:attrNameLst>
                                      </p:cBhvr>
                                      <p:to>
                                        <p:strVal val="-45.0"/>
                                      </p:to>
                                    </p:set>
                                    <p:anim calcmode="lin" valueType="num">
                                      <p:cBhvr>
                                        <p:cTn id="26" dur="455" fill="hold">
                                          <p:stCondLst>
                                            <p:cond delay="455"/>
                                          </p:stCondLst>
                                        </p:cTn>
                                        <p:tgtEl>
                                          <p:spTgt spid="4">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27" dur="455" fill="hold">
                                          <p:stCondLst>
                                            <p:cond delay="0"/>
                                          </p:stCondLst>
                                        </p:cTn>
                                        <p:tgtEl>
                                          <p:spTgt spid="4">
                                            <p:txEl>
                                              <p:pRg st="1" end="1"/>
                                            </p:txEl>
                                          </p:spTgt>
                                        </p:tgtEl>
                                        <p:attrNameLst>
                                          <p:attrName>ppt_y</p:attrName>
                                        </p:attrNameLst>
                                      </p:cBhvr>
                                      <p:tavLst>
                                        <p:tav tm="0">
                                          <p:val>
                                            <p:strVal val="#ppt_y-1"/>
                                          </p:val>
                                        </p:tav>
                                        <p:tav tm="100000">
                                          <p:val>
                                            <p:strVal val="#ppt_y-(0.354*#ppt_w-0.172*#ppt_h)"/>
                                          </p:val>
                                        </p:tav>
                                      </p:tavLst>
                                    </p:anim>
                                    <p:anim calcmode="lin" valueType="num">
                                      <p:cBhvr>
                                        <p:cTn id="28" dur="156" decel="50000" autoRev="1" fill="hold">
                                          <p:stCondLst>
                                            <p:cond delay="455"/>
                                          </p:stCondLst>
                                        </p:cTn>
                                        <p:tgtEl>
                                          <p:spTgt spid="4">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29" dur="136" fill="hold">
                                          <p:stCondLst>
                                            <p:cond delay="864"/>
                                          </p:stCondLst>
                                        </p:cTn>
                                        <p:tgtEl>
                                          <p:spTgt spid="4">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8" presetClass="entr" presetSubtype="0" accel="50000" fill="hold" nodeType="clickEffect">
                                  <p:stCondLst>
                                    <p:cond delay="0"/>
                                  </p:stCondLst>
                                  <p:iterate type="lt">
                                    <p:tmPct val="50000"/>
                                  </p:iterate>
                                  <p:childTnLst>
                                    <p:set>
                                      <p:cBhvr>
                                        <p:cTn id="33" dur="1" fill="hold">
                                          <p:stCondLst>
                                            <p:cond delay="0"/>
                                          </p:stCondLst>
                                        </p:cTn>
                                        <p:tgtEl>
                                          <p:spTgt spid="4">
                                            <p:txEl>
                                              <p:pRg st="2" end="2"/>
                                            </p:txEl>
                                          </p:spTgt>
                                        </p:tgtEl>
                                        <p:attrNameLst>
                                          <p:attrName>style.visibility</p:attrName>
                                        </p:attrNameLst>
                                      </p:cBhvr>
                                      <p:to>
                                        <p:strVal val="visible"/>
                                      </p:to>
                                    </p:set>
                                    <p:set>
                                      <p:cBhvr>
                                        <p:cTn id="34" dur="455" fill="hold">
                                          <p:stCondLst>
                                            <p:cond delay="0"/>
                                          </p:stCondLst>
                                        </p:cTn>
                                        <p:tgtEl>
                                          <p:spTgt spid="4">
                                            <p:txEl>
                                              <p:pRg st="2" end="2"/>
                                            </p:txEl>
                                          </p:spTgt>
                                        </p:tgtEl>
                                        <p:attrNameLst>
                                          <p:attrName>style.rotation</p:attrName>
                                        </p:attrNameLst>
                                      </p:cBhvr>
                                      <p:to>
                                        <p:strVal val="-45.0"/>
                                      </p:to>
                                    </p:set>
                                    <p:anim calcmode="lin" valueType="num">
                                      <p:cBhvr>
                                        <p:cTn id="35" dur="455" fill="hold">
                                          <p:stCondLst>
                                            <p:cond delay="455"/>
                                          </p:stCondLst>
                                        </p:cTn>
                                        <p:tgtEl>
                                          <p:spTgt spid="4">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36" dur="455" fill="hold">
                                          <p:stCondLst>
                                            <p:cond delay="0"/>
                                          </p:stCondLst>
                                        </p:cTn>
                                        <p:tgtEl>
                                          <p:spTgt spid="4">
                                            <p:txEl>
                                              <p:pRg st="2" end="2"/>
                                            </p:txEl>
                                          </p:spTgt>
                                        </p:tgtEl>
                                        <p:attrNameLst>
                                          <p:attrName>ppt_y</p:attrName>
                                        </p:attrNameLst>
                                      </p:cBhvr>
                                      <p:tavLst>
                                        <p:tav tm="0">
                                          <p:val>
                                            <p:strVal val="#ppt_y-1"/>
                                          </p:val>
                                        </p:tav>
                                        <p:tav tm="100000">
                                          <p:val>
                                            <p:strVal val="#ppt_y-(0.354*#ppt_w-0.172*#ppt_h)"/>
                                          </p:val>
                                        </p:tav>
                                      </p:tavLst>
                                    </p:anim>
                                    <p:anim calcmode="lin" valueType="num">
                                      <p:cBhvr>
                                        <p:cTn id="37" dur="156" decel="50000" autoRev="1" fill="hold">
                                          <p:stCondLst>
                                            <p:cond delay="455"/>
                                          </p:stCondLst>
                                        </p:cTn>
                                        <p:tgtEl>
                                          <p:spTgt spid="4">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38" dur="136" fill="hold">
                                          <p:stCondLst>
                                            <p:cond delay="864"/>
                                          </p:stCondLst>
                                        </p:cTn>
                                        <p:tgtEl>
                                          <p:spTgt spid="4">
                                            <p:txEl>
                                              <p:pRg st="2" end="2"/>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8" presetClass="entr" presetSubtype="0" accel="50000" fill="hold" nodeType="clickEffect">
                                  <p:stCondLst>
                                    <p:cond delay="0"/>
                                  </p:stCondLst>
                                  <p:iterate type="lt">
                                    <p:tmPct val="50000"/>
                                  </p:iterate>
                                  <p:childTnLst>
                                    <p:set>
                                      <p:cBhvr>
                                        <p:cTn id="42" dur="1" fill="hold">
                                          <p:stCondLst>
                                            <p:cond delay="0"/>
                                          </p:stCondLst>
                                        </p:cTn>
                                        <p:tgtEl>
                                          <p:spTgt spid="4">
                                            <p:txEl>
                                              <p:pRg st="3" end="3"/>
                                            </p:txEl>
                                          </p:spTgt>
                                        </p:tgtEl>
                                        <p:attrNameLst>
                                          <p:attrName>style.visibility</p:attrName>
                                        </p:attrNameLst>
                                      </p:cBhvr>
                                      <p:to>
                                        <p:strVal val="visible"/>
                                      </p:to>
                                    </p:set>
                                    <p:set>
                                      <p:cBhvr>
                                        <p:cTn id="43" dur="455" fill="hold">
                                          <p:stCondLst>
                                            <p:cond delay="0"/>
                                          </p:stCondLst>
                                        </p:cTn>
                                        <p:tgtEl>
                                          <p:spTgt spid="4">
                                            <p:txEl>
                                              <p:pRg st="3" end="3"/>
                                            </p:txEl>
                                          </p:spTgt>
                                        </p:tgtEl>
                                        <p:attrNameLst>
                                          <p:attrName>style.rotation</p:attrName>
                                        </p:attrNameLst>
                                      </p:cBhvr>
                                      <p:to>
                                        <p:strVal val="-45.0"/>
                                      </p:to>
                                    </p:set>
                                    <p:anim calcmode="lin" valueType="num">
                                      <p:cBhvr>
                                        <p:cTn id="44" dur="455" fill="hold">
                                          <p:stCondLst>
                                            <p:cond delay="455"/>
                                          </p:stCondLst>
                                        </p:cTn>
                                        <p:tgtEl>
                                          <p:spTgt spid="4">
                                            <p:txEl>
                                              <p:pRg st="3" end="3"/>
                                            </p:txEl>
                                          </p:spTgt>
                                        </p:tgtEl>
                                        <p:attrNameLst>
                                          <p:attrName>style.rotation</p:attrName>
                                        </p:attrNameLst>
                                      </p:cBhvr>
                                      <p:tavLst>
                                        <p:tav tm="0">
                                          <p:val>
                                            <p:fltVal val="-45"/>
                                          </p:val>
                                        </p:tav>
                                        <p:tav tm="69900">
                                          <p:val>
                                            <p:fltVal val="45"/>
                                          </p:val>
                                        </p:tav>
                                        <p:tav tm="100000">
                                          <p:val>
                                            <p:fltVal val="0"/>
                                          </p:val>
                                        </p:tav>
                                      </p:tavLst>
                                    </p:anim>
                                    <p:anim calcmode="lin" valueType="num">
                                      <p:cBhvr>
                                        <p:cTn id="45" dur="455" fill="hold">
                                          <p:stCondLst>
                                            <p:cond delay="0"/>
                                          </p:stCondLst>
                                        </p:cTn>
                                        <p:tgtEl>
                                          <p:spTgt spid="4">
                                            <p:txEl>
                                              <p:pRg st="3" end="3"/>
                                            </p:txEl>
                                          </p:spTgt>
                                        </p:tgtEl>
                                        <p:attrNameLst>
                                          <p:attrName>ppt_y</p:attrName>
                                        </p:attrNameLst>
                                      </p:cBhvr>
                                      <p:tavLst>
                                        <p:tav tm="0">
                                          <p:val>
                                            <p:strVal val="#ppt_y-1"/>
                                          </p:val>
                                        </p:tav>
                                        <p:tav tm="100000">
                                          <p:val>
                                            <p:strVal val="#ppt_y-(0.354*#ppt_w-0.172*#ppt_h)"/>
                                          </p:val>
                                        </p:tav>
                                      </p:tavLst>
                                    </p:anim>
                                    <p:anim calcmode="lin" valueType="num">
                                      <p:cBhvr>
                                        <p:cTn id="46" dur="156" decel="50000" autoRev="1" fill="hold">
                                          <p:stCondLst>
                                            <p:cond delay="455"/>
                                          </p:stCondLst>
                                        </p:cTn>
                                        <p:tgtEl>
                                          <p:spTgt spid="4">
                                            <p:txEl>
                                              <p:pRg st="3" end="3"/>
                                            </p:txEl>
                                          </p:spTgt>
                                        </p:tgtEl>
                                        <p:attrNameLst>
                                          <p:attrName>ppt_y</p:attrName>
                                        </p:attrNameLst>
                                      </p:cBhvr>
                                      <p:tavLst>
                                        <p:tav tm="0">
                                          <p:val>
                                            <p:strVal val="#ppt_y-(0.354*#ppt_w-0.172*#ppt_h)"/>
                                          </p:val>
                                        </p:tav>
                                        <p:tav tm="100000">
                                          <p:val>
                                            <p:strVal val="#ppt_y-(0.354*#ppt_w-0.172*#ppt_h)-#ppt_h/2"/>
                                          </p:val>
                                        </p:tav>
                                      </p:tavLst>
                                    </p:anim>
                                    <p:anim calcmode="lin" valueType="num">
                                      <p:cBhvr>
                                        <p:cTn id="47" dur="136" fill="hold">
                                          <p:stCondLst>
                                            <p:cond delay="864"/>
                                          </p:stCondLst>
                                        </p:cTn>
                                        <p:tgtEl>
                                          <p:spTgt spid="4">
                                            <p:txEl>
                                              <p:pRg st="3" end="3"/>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8" presetClass="entr" presetSubtype="0" accel="50000" fill="hold" nodeType="clickEffect">
                                  <p:stCondLst>
                                    <p:cond delay="0"/>
                                  </p:stCondLst>
                                  <p:iterate type="lt">
                                    <p:tmPct val="50000"/>
                                  </p:iterate>
                                  <p:childTnLst>
                                    <p:set>
                                      <p:cBhvr>
                                        <p:cTn id="51" dur="1" fill="hold">
                                          <p:stCondLst>
                                            <p:cond delay="0"/>
                                          </p:stCondLst>
                                        </p:cTn>
                                        <p:tgtEl>
                                          <p:spTgt spid="4">
                                            <p:txEl>
                                              <p:pRg st="4" end="4"/>
                                            </p:txEl>
                                          </p:spTgt>
                                        </p:tgtEl>
                                        <p:attrNameLst>
                                          <p:attrName>style.visibility</p:attrName>
                                        </p:attrNameLst>
                                      </p:cBhvr>
                                      <p:to>
                                        <p:strVal val="visible"/>
                                      </p:to>
                                    </p:set>
                                    <p:set>
                                      <p:cBhvr>
                                        <p:cTn id="52" dur="455" fill="hold">
                                          <p:stCondLst>
                                            <p:cond delay="0"/>
                                          </p:stCondLst>
                                        </p:cTn>
                                        <p:tgtEl>
                                          <p:spTgt spid="4">
                                            <p:txEl>
                                              <p:pRg st="4" end="4"/>
                                            </p:txEl>
                                          </p:spTgt>
                                        </p:tgtEl>
                                        <p:attrNameLst>
                                          <p:attrName>style.rotation</p:attrName>
                                        </p:attrNameLst>
                                      </p:cBhvr>
                                      <p:to>
                                        <p:strVal val="-45.0"/>
                                      </p:to>
                                    </p:set>
                                    <p:anim calcmode="lin" valueType="num">
                                      <p:cBhvr>
                                        <p:cTn id="53" dur="455" fill="hold">
                                          <p:stCondLst>
                                            <p:cond delay="455"/>
                                          </p:stCondLst>
                                        </p:cTn>
                                        <p:tgtEl>
                                          <p:spTgt spid="4">
                                            <p:txEl>
                                              <p:pRg st="4" end="4"/>
                                            </p:txEl>
                                          </p:spTgt>
                                        </p:tgtEl>
                                        <p:attrNameLst>
                                          <p:attrName>style.rotation</p:attrName>
                                        </p:attrNameLst>
                                      </p:cBhvr>
                                      <p:tavLst>
                                        <p:tav tm="0">
                                          <p:val>
                                            <p:fltVal val="-45"/>
                                          </p:val>
                                        </p:tav>
                                        <p:tav tm="69900">
                                          <p:val>
                                            <p:fltVal val="45"/>
                                          </p:val>
                                        </p:tav>
                                        <p:tav tm="100000">
                                          <p:val>
                                            <p:fltVal val="0"/>
                                          </p:val>
                                        </p:tav>
                                      </p:tavLst>
                                    </p:anim>
                                    <p:anim calcmode="lin" valueType="num">
                                      <p:cBhvr>
                                        <p:cTn id="54" dur="455" fill="hold">
                                          <p:stCondLst>
                                            <p:cond delay="0"/>
                                          </p:stCondLst>
                                        </p:cTn>
                                        <p:tgtEl>
                                          <p:spTgt spid="4">
                                            <p:txEl>
                                              <p:pRg st="4" end="4"/>
                                            </p:txEl>
                                          </p:spTgt>
                                        </p:tgtEl>
                                        <p:attrNameLst>
                                          <p:attrName>ppt_y</p:attrName>
                                        </p:attrNameLst>
                                      </p:cBhvr>
                                      <p:tavLst>
                                        <p:tav tm="0">
                                          <p:val>
                                            <p:strVal val="#ppt_y-1"/>
                                          </p:val>
                                        </p:tav>
                                        <p:tav tm="100000">
                                          <p:val>
                                            <p:strVal val="#ppt_y-(0.354*#ppt_w-0.172*#ppt_h)"/>
                                          </p:val>
                                        </p:tav>
                                      </p:tavLst>
                                    </p:anim>
                                    <p:anim calcmode="lin" valueType="num">
                                      <p:cBhvr>
                                        <p:cTn id="55" dur="156" decel="50000" autoRev="1" fill="hold">
                                          <p:stCondLst>
                                            <p:cond delay="455"/>
                                          </p:stCondLst>
                                        </p:cTn>
                                        <p:tgtEl>
                                          <p:spTgt spid="4">
                                            <p:txEl>
                                              <p:pRg st="4" end="4"/>
                                            </p:txEl>
                                          </p:spTgt>
                                        </p:tgtEl>
                                        <p:attrNameLst>
                                          <p:attrName>ppt_y</p:attrName>
                                        </p:attrNameLst>
                                      </p:cBhvr>
                                      <p:tavLst>
                                        <p:tav tm="0">
                                          <p:val>
                                            <p:strVal val="#ppt_y-(0.354*#ppt_w-0.172*#ppt_h)"/>
                                          </p:val>
                                        </p:tav>
                                        <p:tav tm="100000">
                                          <p:val>
                                            <p:strVal val="#ppt_y-(0.354*#ppt_w-0.172*#ppt_h)-#ppt_h/2"/>
                                          </p:val>
                                        </p:tav>
                                      </p:tavLst>
                                    </p:anim>
                                    <p:anim calcmode="lin" valueType="num">
                                      <p:cBhvr>
                                        <p:cTn id="56" dur="136" fill="hold">
                                          <p:stCondLst>
                                            <p:cond delay="864"/>
                                          </p:stCondLst>
                                        </p:cTn>
                                        <p:tgtEl>
                                          <p:spTgt spid="4">
                                            <p:txEl>
                                              <p:pRg st="4" end="4"/>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06902B-0E85-E475-341E-132FEBD7BF17}"/>
              </a:ext>
            </a:extLst>
          </p:cNvPr>
          <p:cNvSpPr txBox="1"/>
          <p:nvPr/>
        </p:nvSpPr>
        <p:spPr>
          <a:xfrm>
            <a:off x="0" y="109829"/>
            <a:ext cx="12192000" cy="6863417"/>
          </a:xfrm>
          <a:prstGeom prst="rect">
            <a:avLst/>
          </a:prstGeom>
          <a:noFill/>
          <a:ln w="76200">
            <a:solidFill>
              <a:srgbClr val="00B050"/>
            </a:solidFill>
          </a:ln>
        </p:spPr>
        <p:txBody>
          <a:bodyPr wrap="square">
            <a:spAutoFit/>
          </a:bodyPr>
          <a:lstStyle/>
          <a:p>
            <a:pPr algn="ctr"/>
            <a:r>
              <a:rPr lang="en-US" sz="9600" b="1" dirty="0" err="1">
                <a:latin typeface="NikoshBAN" panose="02000000000000000000" pitchFamily="2" charset="0"/>
                <a:cs typeface="NikoshBAN" panose="02000000000000000000" pitchFamily="2" charset="0"/>
              </a:rPr>
              <a:t>পরিশেষে</a:t>
            </a:r>
            <a:r>
              <a:rPr lang="en-US" sz="9600" b="1" dirty="0">
                <a:latin typeface="NikoshBAN" panose="02000000000000000000" pitchFamily="2" charset="0"/>
                <a:cs typeface="NikoshBAN" panose="02000000000000000000" pitchFamily="2" charset="0"/>
              </a:rPr>
              <a:t>…….</a:t>
            </a:r>
          </a:p>
          <a:p>
            <a:pPr algn="ctr"/>
            <a:r>
              <a:rPr lang="en-US" sz="6600" b="1" dirty="0" err="1">
                <a:latin typeface="NikoshBAN" panose="02000000000000000000" pitchFamily="2" charset="0"/>
                <a:cs typeface="NikoshBAN" panose="02000000000000000000" pitchFamily="2" charset="0"/>
              </a:rPr>
              <a:t>তোমাদের</a:t>
            </a:r>
            <a:r>
              <a:rPr lang="en-US" sz="6600" b="1" dirty="0">
                <a:latin typeface="NikoshBAN" panose="02000000000000000000" pitchFamily="2" charset="0"/>
                <a:cs typeface="NikoshBAN" panose="02000000000000000000" pitchFamily="2" charset="0"/>
              </a:rPr>
              <a:t> </a:t>
            </a:r>
            <a:r>
              <a:rPr lang="en-US" sz="6600" b="1" dirty="0" err="1">
                <a:latin typeface="NikoshBAN" panose="02000000000000000000" pitchFamily="2" charset="0"/>
                <a:cs typeface="NikoshBAN" panose="02000000000000000000" pitchFamily="2" charset="0"/>
              </a:rPr>
              <a:t>কয়েকজন</a:t>
            </a:r>
            <a:r>
              <a:rPr lang="en-US" sz="6600" b="1" dirty="0">
                <a:latin typeface="NikoshBAN" panose="02000000000000000000" pitchFamily="2" charset="0"/>
                <a:cs typeface="NikoshBAN" panose="02000000000000000000" pitchFamily="2" charset="0"/>
              </a:rPr>
              <a:t> </a:t>
            </a:r>
            <a:r>
              <a:rPr lang="en-US" sz="6600" b="1" dirty="0" err="1">
                <a:latin typeface="NikoshBAN" panose="02000000000000000000" pitchFamily="2" charset="0"/>
                <a:cs typeface="NikoshBAN" panose="02000000000000000000" pitchFamily="2" charset="0"/>
              </a:rPr>
              <a:t>বন্ধুর</a:t>
            </a:r>
            <a:r>
              <a:rPr lang="en-US" sz="6600" b="1" dirty="0">
                <a:latin typeface="NikoshBAN" panose="02000000000000000000" pitchFamily="2" charset="0"/>
                <a:cs typeface="NikoshBAN" panose="02000000000000000000" pitchFamily="2" charset="0"/>
              </a:rPr>
              <a:t> </a:t>
            </a:r>
            <a:r>
              <a:rPr lang="en-US" sz="6600" b="1" dirty="0" err="1">
                <a:latin typeface="NikoshBAN" panose="02000000000000000000" pitchFamily="2" charset="0"/>
                <a:cs typeface="NikoshBAN" panose="02000000000000000000" pitchFamily="2" charset="0"/>
              </a:rPr>
              <a:t>গল্প</a:t>
            </a:r>
            <a:r>
              <a:rPr lang="en-US" sz="6600" b="1" dirty="0">
                <a:latin typeface="NikoshBAN" panose="02000000000000000000" pitchFamily="2" charset="0"/>
                <a:cs typeface="NikoshBAN" panose="02000000000000000000" pitchFamily="2" charset="0"/>
              </a:rPr>
              <a:t> </a:t>
            </a:r>
            <a:r>
              <a:rPr lang="en-US" sz="6600" b="1" dirty="0" err="1">
                <a:latin typeface="NikoshBAN" panose="02000000000000000000" pitchFamily="2" charset="0"/>
                <a:cs typeface="NikoshBAN" panose="02000000000000000000" pitchFamily="2" charset="0"/>
              </a:rPr>
              <a:t>জেনেছ</a:t>
            </a:r>
            <a:r>
              <a:rPr lang="en-US" sz="6600" b="1" dirty="0">
                <a:latin typeface="NikoshBAN" panose="02000000000000000000" pitchFamily="2" charset="0"/>
                <a:cs typeface="NikoshBAN" panose="02000000000000000000" pitchFamily="2" charset="0"/>
              </a:rPr>
              <a:t> </a:t>
            </a:r>
            <a:r>
              <a:rPr lang="en-US" sz="6600" b="1" dirty="0" err="1">
                <a:latin typeface="NikoshBAN" panose="02000000000000000000" pitchFamily="2" charset="0"/>
                <a:cs typeface="NikoshBAN" panose="02000000000000000000" pitchFamily="2" charset="0"/>
              </a:rPr>
              <a:t>এবং</a:t>
            </a:r>
            <a:endParaRPr lang="en-US" sz="6600" b="1" dirty="0">
              <a:latin typeface="NikoshBAN" panose="02000000000000000000" pitchFamily="2" charset="0"/>
              <a:cs typeface="NikoshBAN" panose="02000000000000000000" pitchFamily="2" charset="0"/>
            </a:endParaRPr>
          </a:p>
          <a:p>
            <a:pPr algn="ctr"/>
            <a:r>
              <a:rPr lang="en-US" sz="6600" b="1" dirty="0" err="1">
                <a:latin typeface="NikoshBAN" panose="02000000000000000000" pitchFamily="2" charset="0"/>
                <a:cs typeface="NikoshBAN" panose="02000000000000000000" pitchFamily="2" charset="0"/>
              </a:rPr>
              <a:t>তাদের</a:t>
            </a:r>
            <a:r>
              <a:rPr lang="en-US" sz="6600" b="1" dirty="0">
                <a:latin typeface="NikoshBAN" panose="02000000000000000000" pitchFamily="2" charset="0"/>
                <a:cs typeface="NikoshBAN" panose="02000000000000000000" pitchFamily="2" charset="0"/>
              </a:rPr>
              <a:t> </a:t>
            </a:r>
            <a:r>
              <a:rPr lang="en-US" sz="6600" b="1" dirty="0" err="1">
                <a:latin typeface="NikoshBAN" panose="02000000000000000000" pitchFamily="2" charset="0"/>
                <a:cs typeface="NikoshBAN" panose="02000000000000000000" pitchFamily="2" charset="0"/>
              </a:rPr>
              <a:t>কী</a:t>
            </a:r>
            <a:r>
              <a:rPr lang="en-US" sz="6600" b="1" dirty="0">
                <a:latin typeface="NikoshBAN" panose="02000000000000000000" pitchFamily="2" charset="0"/>
                <a:cs typeface="NikoshBAN" panose="02000000000000000000" pitchFamily="2" charset="0"/>
              </a:rPr>
              <a:t> </a:t>
            </a:r>
            <a:r>
              <a:rPr lang="en-US" sz="6600" b="1" dirty="0" err="1">
                <a:latin typeface="NikoshBAN" panose="02000000000000000000" pitchFamily="2" charset="0"/>
                <a:cs typeface="NikoshBAN" panose="02000000000000000000" pitchFamily="2" charset="0"/>
              </a:rPr>
              <a:t>কী</a:t>
            </a:r>
            <a:r>
              <a:rPr lang="en-US" sz="6600" b="1" dirty="0">
                <a:latin typeface="NikoshBAN" panose="02000000000000000000" pitchFamily="2" charset="0"/>
                <a:cs typeface="NikoshBAN" panose="02000000000000000000" pitchFamily="2" charset="0"/>
              </a:rPr>
              <a:t> </a:t>
            </a:r>
            <a:r>
              <a:rPr lang="en-US" sz="6600" b="1" dirty="0" err="1">
                <a:latin typeface="NikoshBAN" panose="02000000000000000000" pitchFamily="2" charset="0"/>
                <a:cs typeface="NikoshBAN" panose="02000000000000000000" pitchFamily="2" charset="0"/>
              </a:rPr>
              <a:t>পছন্দ</a:t>
            </a:r>
            <a:r>
              <a:rPr lang="en-US" sz="6600" b="1" dirty="0">
                <a:latin typeface="NikoshBAN" panose="02000000000000000000" pitchFamily="2" charset="0"/>
                <a:cs typeface="NikoshBAN" panose="02000000000000000000" pitchFamily="2" charset="0"/>
              </a:rPr>
              <a:t> </a:t>
            </a:r>
            <a:r>
              <a:rPr lang="en-US" sz="6600" b="1" dirty="0" err="1">
                <a:latin typeface="NikoshBAN" panose="02000000000000000000" pitchFamily="2" charset="0"/>
                <a:cs typeface="NikoshBAN" panose="02000000000000000000" pitchFamily="2" charset="0"/>
              </a:rPr>
              <a:t>তা</a:t>
            </a:r>
            <a:r>
              <a:rPr lang="en-US" sz="6600" b="1" dirty="0">
                <a:latin typeface="NikoshBAN" panose="02000000000000000000" pitchFamily="2" charset="0"/>
                <a:cs typeface="NikoshBAN" panose="02000000000000000000" pitchFamily="2" charset="0"/>
              </a:rPr>
              <a:t>-ও </a:t>
            </a:r>
            <a:r>
              <a:rPr lang="en-US" sz="6600" b="1" dirty="0" err="1">
                <a:latin typeface="NikoshBAN" panose="02000000000000000000" pitchFamily="2" charset="0"/>
                <a:cs typeface="NikoshBAN" panose="02000000000000000000" pitchFamily="2" charset="0"/>
              </a:rPr>
              <a:t>বের</a:t>
            </a:r>
            <a:r>
              <a:rPr lang="en-US" sz="6600" b="1" dirty="0">
                <a:latin typeface="NikoshBAN" panose="02000000000000000000" pitchFamily="2" charset="0"/>
                <a:cs typeface="NikoshBAN" panose="02000000000000000000" pitchFamily="2" charset="0"/>
              </a:rPr>
              <a:t> </a:t>
            </a:r>
            <a:r>
              <a:rPr lang="en-US" sz="6600" b="1" dirty="0" err="1">
                <a:latin typeface="NikoshBAN" panose="02000000000000000000" pitchFamily="2" charset="0"/>
                <a:cs typeface="NikoshBAN" panose="02000000000000000000" pitchFamily="2" charset="0"/>
              </a:rPr>
              <a:t>করতে</a:t>
            </a:r>
            <a:r>
              <a:rPr lang="en-US" sz="6600" b="1" dirty="0">
                <a:latin typeface="NikoshBAN" panose="02000000000000000000" pitchFamily="2" charset="0"/>
                <a:cs typeface="NikoshBAN" panose="02000000000000000000" pitchFamily="2" charset="0"/>
              </a:rPr>
              <a:t> </a:t>
            </a:r>
            <a:r>
              <a:rPr lang="en-US" sz="6600" b="1" dirty="0" err="1">
                <a:latin typeface="NikoshBAN" panose="02000000000000000000" pitchFamily="2" charset="0"/>
                <a:cs typeface="NikoshBAN" panose="02000000000000000000" pitchFamily="2" charset="0"/>
              </a:rPr>
              <a:t>পেরে</a:t>
            </a:r>
            <a:r>
              <a:rPr lang="bn-IN" sz="6600" b="1" dirty="0">
                <a:latin typeface="NikoshBAN" panose="02000000000000000000" pitchFamily="2" charset="0"/>
                <a:cs typeface="NikoshBAN" panose="02000000000000000000" pitchFamily="2" charset="0"/>
              </a:rPr>
              <a:t>ছো</a:t>
            </a:r>
            <a:r>
              <a:rPr lang="en-US" sz="6600" b="1" dirty="0">
                <a:latin typeface="NikoshBAN" panose="02000000000000000000" pitchFamily="2" charset="0"/>
                <a:cs typeface="NikoshBAN" panose="02000000000000000000" pitchFamily="2" charset="0"/>
              </a:rPr>
              <a:t>। </a:t>
            </a:r>
            <a:r>
              <a:rPr lang="en-US" sz="6600" b="1" dirty="0" err="1">
                <a:latin typeface="NikoshBAN" panose="02000000000000000000" pitchFamily="2" charset="0"/>
                <a:cs typeface="NikoshBAN" panose="02000000000000000000" pitchFamily="2" charset="0"/>
              </a:rPr>
              <a:t>এবার</a:t>
            </a:r>
            <a:r>
              <a:rPr lang="en-US" sz="6600" b="1" dirty="0">
                <a:latin typeface="NikoshBAN" panose="02000000000000000000" pitchFamily="2" charset="0"/>
                <a:cs typeface="NikoshBAN" panose="02000000000000000000" pitchFamily="2" charset="0"/>
              </a:rPr>
              <a:t> </a:t>
            </a:r>
            <a:r>
              <a:rPr lang="en-US" sz="6600" b="1" dirty="0" err="1">
                <a:latin typeface="NikoshBAN" panose="02000000000000000000" pitchFamily="2" charset="0"/>
                <a:cs typeface="NikoshBAN" panose="02000000000000000000" pitchFamily="2" charset="0"/>
              </a:rPr>
              <a:t>তোমরা</a:t>
            </a:r>
            <a:r>
              <a:rPr lang="en-US" sz="6600" b="1" dirty="0">
                <a:latin typeface="NikoshBAN" panose="02000000000000000000" pitchFamily="2" charset="0"/>
                <a:cs typeface="NikoshBAN" panose="02000000000000000000" pitchFamily="2" charset="0"/>
              </a:rPr>
              <a:t>  </a:t>
            </a:r>
            <a:r>
              <a:rPr lang="en-US" sz="6600" b="1" dirty="0" err="1">
                <a:latin typeface="NikoshBAN" panose="02000000000000000000" pitchFamily="2" charset="0"/>
                <a:cs typeface="NikoshBAN" panose="02000000000000000000" pitchFamily="2" charset="0"/>
              </a:rPr>
              <a:t>প্রত্যেকে</a:t>
            </a:r>
            <a:r>
              <a:rPr lang="en-US" sz="6600" b="1" dirty="0">
                <a:latin typeface="NikoshBAN" panose="02000000000000000000" pitchFamily="2" charset="0"/>
                <a:cs typeface="NikoshBAN" panose="02000000000000000000" pitchFamily="2" charset="0"/>
              </a:rPr>
              <a:t> </a:t>
            </a:r>
            <a:r>
              <a:rPr lang="en-US" sz="6600" b="1" dirty="0" err="1">
                <a:latin typeface="NikoshBAN" panose="02000000000000000000" pitchFamily="2" charset="0"/>
                <a:cs typeface="NikoshBAN" panose="02000000000000000000" pitchFamily="2" charset="0"/>
              </a:rPr>
              <a:t>নিজেদের</a:t>
            </a:r>
            <a:r>
              <a:rPr lang="en-US" sz="6600" b="1" dirty="0">
                <a:latin typeface="NikoshBAN" panose="02000000000000000000" pitchFamily="2" charset="0"/>
                <a:cs typeface="NikoshBAN" panose="02000000000000000000" pitchFamily="2" charset="0"/>
              </a:rPr>
              <a:t> </a:t>
            </a:r>
            <a:r>
              <a:rPr lang="en-US" sz="6600" b="1" dirty="0" err="1">
                <a:latin typeface="NikoshBAN" panose="02000000000000000000" pitchFamily="2" charset="0"/>
                <a:cs typeface="NikoshBAN" panose="02000000000000000000" pitchFamily="2" charset="0"/>
              </a:rPr>
              <a:t>পছন্দ</a:t>
            </a:r>
            <a:r>
              <a:rPr lang="en-US" sz="6600" b="1" dirty="0">
                <a:latin typeface="NikoshBAN" panose="02000000000000000000" pitchFamily="2" charset="0"/>
                <a:cs typeface="NikoshBAN" panose="02000000000000000000" pitchFamily="2" charset="0"/>
              </a:rPr>
              <a:t> </a:t>
            </a:r>
            <a:r>
              <a:rPr lang="en-US" sz="6600" b="1" dirty="0" err="1">
                <a:latin typeface="NikoshBAN" panose="02000000000000000000" pitchFamily="2" charset="0"/>
                <a:cs typeface="NikoshBAN" panose="02000000000000000000" pitchFamily="2" charset="0"/>
              </a:rPr>
              <a:t>বা</a:t>
            </a:r>
            <a:r>
              <a:rPr lang="en-US" sz="6600" b="1" dirty="0">
                <a:latin typeface="NikoshBAN" panose="02000000000000000000" pitchFamily="2" charset="0"/>
                <a:cs typeface="NikoshBAN" panose="02000000000000000000" pitchFamily="2" charset="0"/>
              </a:rPr>
              <a:t> </a:t>
            </a:r>
            <a:r>
              <a:rPr lang="en-US" sz="6600" b="1" dirty="0" err="1">
                <a:latin typeface="NikoshBAN" panose="02000000000000000000" pitchFamily="2" charset="0"/>
                <a:cs typeface="NikoshBAN" panose="02000000000000000000" pitchFamily="2" charset="0"/>
              </a:rPr>
              <a:t>ভালোলাগা</a:t>
            </a:r>
            <a:r>
              <a:rPr lang="en-US" sz="6600" b="1" dirty="0">
                <a:latin typeface="NikoshBAN" panose="02000000000000000000" pitchFamily="2" charset="0"/>
                <a:cs typeface="NikoshBAN" panose="02000000000000000000" pitchFamily="2" charset="0"/>
              </a:rPr>
              <a:t> </a:t>
            </a:r>
            <a:r>
              <a:rPr lang="en-US" sz="6600" b="1" dirty="0" err="1">
                <a:latin typeface="NikoshBAN" panose="02000000000000000000" pitchFamily="2" charset="0"/>
                <a:cs typeface="NikoshBAN" panose="02000000000000000000" pitchFamily="2" charset="0"/>
              </a:rPr>
              <a:t>এবং</a:t>
            </a:r>
            <a:r>
              <a:rPr lang="en-US" sz="6600" b="1" dirty="0">
                <a:latin typeface="NikoshBAN" panose="02000000000000000000" pitchFamily="2" charset="0"/>
                <a:cs typeface="NikoshBAN" panose="02000000000000000000" pitchFamily="2" charset="0"/>
              </a:rPr>
              <a:t> </a:t>
            </a:r>
            <a:r>
              <a:rPr lang="en-US" sz="6600" b="1" dirty="0" err="1">
                <a:latin typeface="NikoshBAN" panose="02000000000000000000" pitchFamily="2" charset="0"/>
                <a:cs typeface="NikoshBAN" panose="02000000000000000000" pitchFamily="2" charset="0"/>
              </a:rPr>
              <a:t>দক্ষতাগুলো</a:t>
            </a:r>
            <a:r>
              <a:rPr lang="en-US" sz="6600" b="1" dirty="0">
                <a:latin typeface="NikoshBAN" panose="02000000000000000000" pitchFamily="2" charset="0"/>
                <a:cs typeface="NikoshBAN" panose="02000000000000000000" pitchFamily="2" charset="0"/>
              </a:rPr>
              <a:t> </a:t>
            </a:r>
            <a:r>
              <a:rPr lang="en-US" sz="6600" b="1" dirty="0" err="1">
                <a:latin typeface="NikoshBAN" panose="02000000000000000000" pitchFamily="2" charset="0"/>
                <a:cs typeface="NikoshBAN" panose="02000000000000000000" pitchFamily="2" charset="0"/>
              </a:rPr>
              <a:t>নির্বাচন</a:t>
            </a:r>
            <a:r>
              <a:rPr lang="en-US" sz="6600" b="1" dirty="0">
                <a:latin typeface="NikoshBAN" panose="02000000000000000000" pitchFamily="2" charset="0"/>
                <a:cs typeface="NikoshBAN" panose="02000000000000000000" pitchFamily="2" charset="0"/>
              </a:rPr>
              <a:t> </a:t>
            </a:r>
            <a:r>
              <a:rPr lang="en-US" sz="6600" b="1" dirty="0" err="1">
                <a:latin typeface="NikoshBAN" panose="02000000000000000000" pitchFamily="2" charset="0"/>
                <a:cs typeface="NikoshBAN" panose="02000000000000000000" pitchFamily="2" charset="0"/>
              </a:rPr>
              <a:t>করবে</a:t>
            </a:r>
            <a:r>
              <a:rPr lang="en-US" sz="6600" b="1" dirty="0">
                <a:latin typeface="NikoshBAN" panose="02000000000000000000" pitchFamily="2" charset="0"/>
                <a:cs typeface="NikoshBAN" panose="02000000000000000000" pitchFamily="2" charset="0"/>
              </a:rPr>
              <a:t>।   </a:t>
            </a:r>
            <a:r>
              <a:rPr lang="bn-IN" sz="8000" b="1" dirty="0">
                <a:latin typeface="NikoshBAN" panose="02000000000000000000" pitchFamily="2" charset="0"/>
                <a:cs typeface="NikoshBAN" panose="02000000000000000000" pitchFamily="2" charset="0"/>
              </a:rPr>
              <a:t> </a:t>
            </a:r>
            <a:endParaRPr lang="en-US" sz="66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13767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2">
                                            <p:txEl>
                                              <p:pRg st="0" end="0"/>
                                            </p:txEl>
                                          </p:spTgt>
                                        </p:tgtEl>
                                        <p:attrNameLst>
                                          <p:attrName>style.visibility</p:attrName>
                                        </p:attrNameLst>
                                      </p:cBhvr>
                                      <p:to>
                                        <p:strVal val="visible"/>
                                      </p:to>
                                    </p:set>
                                    <p:set>
                                      <p:cBhvr>
                                        <p:cTn id="7" dur="455" fill="hold">
                                          <p:stCondLst>
                                            <p:cond delay="0"/>
                                          </p:stCondLst>
                                        </p:cTn>
                                        <p:tgtEl>
                                          <p:spTgt spid="2">
                                            <p:txEl>
                                              <p:pRg st="0" end="0"/>
                                            </p:txEl>
                                          </p:spTgt>
                                        </p:tgtEl>
                                        <p:attrNameLst>
                                          <p:attrName>style.rotation</p:attrName>
                                        </p:attrNameLst>
                                      </p:cBhvr>
                                      <p:to>
                                        <p:strVal val="-45.0"/>
                                      </p:to>
                                    </p:set>
                                    <p:anim calcmode="lin" valueType="num">
                                      <p:cBhvr>
                                        <p:cTn id="8" dur="455" fill="hold">
                                          <p:stCondLst>
                                            <p:cond delay="455"/>
                                          </p:stCondLst>
                                        </p:cTn>
                                        <p:tgtEl>
                                          <p:spTgt spid="2">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8" presetClass="entr" presetSubtype="0" accel="50000" fill="hold" nodeType="clickEffect">
                                  <p:stCondLst>
                                    <p:cond delay="0"/>
                                  </p:stCondLst>
                                  <p:iterate type="lt">
                                    <p:tmPct val="50000"/>
                                  </p:iterate>
                                  <p:childTnLst>
                                    <p:set>
                                      <p:cBhvr>
                                        <p:cTn id="15" dur="1" fill="hold">
                                          <p:stCondLst>
                                            <p:cond delay="0"/>
                                          </p:stCondLst>
                                        </p:cTn>
                                        <p:tgtEl>
                                          <p:spTgt spid="2">
                                            <p:txEl>
                                              <p:pRg st="1" end="1"/>
                                            </p:txEl>
                                          </p:spTgt>
                                        </p:tgtEl>
                                        <p:attrNameLst>
                                          <p:attrName>style.visibility</p:attrName>
                                        </p:attrNameLst>
                                      </p:cBhvr>
                                      <p:to>
                                        <p:strVal val="visible"/>
                                      </p:to>
                                    </p:set>
                                    <p:set>
                                      <p:cBhvr>
                                        <p:cTn id="16" dur="455" fill="hold">
                                          <p:stCondLst>
                                            <p:cond delay="0"/>
                                          </p:stCondLst>
                                        </p:cTn>
                                        <p:tgtEl>
                                          <p:spTgt spid="2">
                                            <p:txEl>
                                              <p:pRg st="1" end="1"/>
                                            </p:txEl>
                                          </p:spTgt>
                                        </p:tgtEl>
                                        <p:attrNameLst>
                                          <p:attrName>style.rotation</p:attrName>
                                        </p:attrNameLst>
                                      </p:cBhvr>
                                      <p:to>
                                        <p:strVal val="-45.0"/>
                                      </p:to>
                                    </p:set>
                                    <p:anim calcmode="lin" valueType="num">
                                      <p:cBhvr>
                                        <p:cTn id="17" dur="455" fill="hold">
                                          <p:stCondLst>
                                            <p:cond delay="455"/>
                                          </p:stCondLst>
                                        </p:cTn>
                                        <p:tgtEl>
                                          <p:spTgt spid="2">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18" dur="455" fill="hold">
                                          <p:stCondLst>
                                            <p:cond delay="0"/>
                                          </p:stCondLst>
                                        </p:cTn>
                                        <p:tgtEl>
                                          <p:spTgt spid="2">
                                            <p:txEl>
                                              <p:pRg st="1" end="1"/>
                                            </p:txEl>
                                          </p:spTgt>
                                        </p:tgtEl>
                                        <p:attrNameLst>
                                          <p:attrName>ppt_y</p:attrName>
                                        </p:attrNameLst>
                                      </p:cBhvr>
                                      <p:tavLst>
                                        <p:tav tm="0">
                                          <p:val>
                                            <p:strVal val="#ppt_y-1"/>
                                          </p:val>
                                        </p:tav>
                                        <p:tav tm="100000">
                                          <p:val>
                                            <p:strVal val="#ppt_y-(0.354*#ppt_w-0.172*#ppt_h)"/>
                                          </p:val>
                                        </p:tav>
                                      </p:tavLst>
                                    </p:anim>
                                    <p:anim calcmode="lin" valueType="num">
                                      <p:cBhvr>
                                        <p:cTn id="19" dur="156" decel="50000" autoRev="1" fill="hold">
                                          <p:stCondLst>
                                            <p:cond delay="455"/>
                                          </p:stCondLst>
                                        </p:cTn>
                                        <p:tgtEl>
                                          <p:spTgt spid="2">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20" dur="136" fill="hold">
                                          <p:stCondLst>
                                            <p:cond delay="864"/>
                                          </p:stCondLst>
                                        </p:cTn>
                                        <p:tgtEl>
                                          <p:spTgt spid="2">
                                            <p:txEl>
                                              <p:pRg st="1" end="1"/>
                                            </p:txEl>
                                          </p:spTgt>
                                        </p:tgtEl>
                                        <p:attrNameLst>
                                          <p:attrName>ppt_y</p:attrName>
                                        </p:attrNameLst>
                                      </p:cBhvr>
                                      <p:tavLst>
                                        <p:tav tm="0">
                                          <p:val>
                                            <p:strVal val="#ppt_y-(0.354*#ppt_w-0.172*#ppt_h)"/>
                                          </p:val>
                                        </p:tav>
                                        <p:tav tm="100000">
                                          <p:val>
                                            <p:strVal val="#ppt_y"/>
                                          </p:val>
                                        </p:tav>
                                      </p:tavLst>
                                    </p:anim>
                                  </p:childTnLst>
                                </p:cTn>
                              </p:par>
                              <p:par>
                                <p:cTn id="21" presetID="38" presetClass="entr" presetSubtype="0" accel="50000" fill="hold" nodeType="withEffect">
                                  <p:stCondLst>
                                    <p:cond delay="0"/>
                                  </p:stCondLst>
                                  <p:iterate type="lt">
                                    <p:tmPct val="50000"/>
                                  </p:iterate>
                                  <p:childTnLst>
                                    <p:set>
                                      <p:cBhvr>
                                        <p:cTn id="22" dur="1" fill="hold">
                                          <p:stCondLst>
                                            <p:cond delay="0"/>
                                          </p:stCondLst>
                                        </p:cTn>
                                        <p:tgtEl>
                                          <p:spTgt spid="2">
                                            <p:txEl>
                                              <p:pRg st="2" end="2"/>
                                            </p:txEl>
                                          </p:spTgt>
                                        </p:tgtEl>
                                        <p:attrNameLst>
                                          <p:attrName>style.visibility</p:attrName>
                                        </p:attrNameLst>
                                      </p:cBhvr>
                                      <p:to>
                                        <p:strVal val="visible"/>
                                      </p:to>
                                    </p:set>
                                    <p:set>
                                      <p:cBhvr>
                                        <p:cTn id="23" dur="455" fill="hold">
                                          <p:stCondLst>
                                            <p:cond delay="0"/>
                                          </p:stCondLst>
                                        </p:cTn>
                                        <p:tgtEl>
                                          <p:spTgt spid="2">
                                            <p:txEl>
                                              <p:pRg st="2" end="2"/>
                                            </p:txEl>
                                          </p:spTgt>
                                        </p:tgtEl>
                                        <p:attrNameLst>
                                          <p:attrName>style.rotation</p:attrName>
                                        </p:attrNameLst>
                                      </p:cBhvr>
                                      <p:to>
                                        <p:strVal val="-45.0"/>
                                      </p:to>
                                    </p:set>
                                    <p:anim calcmode="lin" valueType="num">
                                      <p:cBhvr>
                                        <p:cTn id="24" dur="455" fill="hold">
                                          <p:stCondLst>
                                            <p:cond delay="455"/>
                                          </p:stCondLst>
                                        </p:cTn>
                                        <p:tgtEl>
                                          <p:spTgt spid="2">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25" dur="455" fill="hold">
                                          <p:stCondLst>
                                            <p:cond delay="0"/>
                                          </p:stCondLst>
                                        </p:cTn>
                                        <p:tgtEl>
                                          <p:spTgt spid="2">
                                            <p:txEl>
                                              <p:pRg st="2" end="2"/>
                                            </p:txEl>
                                          </p:spTgt>
                                        </p:tgtEl>
                                        <p:attrNameLst>
                                          <p:attrName>ppt_y</p:attrName>
                                        </p:attrNameLst>
                                      </p:cBhvr>
                                      <p:tavLst>
                                        <p:tav tm="0">
                                          <p:val>
                                            <p:strVal val="#ppt_y-1"/>
                                          </p:val>
                                        </p:tav>
                                        <p:tav tm="100000">
                                          <p:val>
                                            <p:strVal val="#ppt_y-(0.354*#ppt_w-0.172*#ppt_h)"/>
                                          </p:val>
                                        </p:tav>
                                      </p:tavLst>
                                    </p:anim>
                                    <p:anim calcmode="lin" valueType="num">
                                      <p:cBhvr>
                                        <p:cTn id="26" dur="156" decel="50000" autoRev="1" fill="hold">
                                          <p:stCondLst>
                                            <p:cond delay="455"/>
                                          </p:stCondLst>
                                        </p:cTn>
                                        <p:tgtEl>
                                          <p:spTgt spid="2">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27" dur="136" fill="hold">
                                          <p:stCondLst>
                                            <p:cond delay="864"/>
                                          </p:stCondLst>
                                        </p:cTn>
                                        <p:tgtEl>
                                          <p:spTgt spid="2">
                                            <p:txEl>
                                              <p:pRg st="2" end="2"/>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8025FF-57CE-E6BF-185C-65837D7BA439}"/>
              </a:ext>
            </a:extLst>
          </p:cNvPr>
          <p:cNvSpPr txBox="1"/>
          <p:nvPr/>
        </p:nvSpPr>
        <p:spPr>
          <a:xfrm>
            <a:off x="0" y="-84406"/>
            <a:ext cx="12192000" cy="2646878"/>
          </a:xfrm>
          <a:prstGeom prst="rect">
            <a:avLst/>
          </a:prstGeom>
          <a:noFill/>
          <a:ln w="76200">
            <a:solidFill>
              <a:srgbClr val="00B050"/>
            </a:solidFill>
          </a:ln>
        </p:spPr>
        <p:txBody>
          <a:bodyPr wrap="square" rtlCol="0">
            <a:spAutoFit/>
          </a:bodyPr>
          <a:lstStyle/>
          <a:p>
            <a:pPr algn="ctr"/>
            <a:r>
              <a:rPr lang="en-US" sz="16600" b="1" dirty="0" err="1">
                <a:latin typeface="NikoshBAN" panose="02000000000000000000" pitchFamily="2" charset="0"/>
                <a:cs typeface="NikoshBAN" panose="02000000000000000000" pitchFamily="2" charset="0"/>
              </a:rPr>
              <a:t>সকলকে</a:t>
            </a:r>
            <a:r>
              <a:rPr lang="en-US" sz="16600" b="1" dirty="0">
                <a:latin typeface="NikoshBAN" panose="02000000000000000000" pitchFamily="2" charset="0"/>
                <a:cs typeface="NikoshBAN" panose="02000000000000000000" pitchFamily="2" charset="0"/>
              </a:rPr>
              <a:t> </a:t>
            </a:r>
            <a:r>
              <a:rPr lang="en-US" sz="16600" b="1" dirty="0" err="1">
                <a:latin typeface="NikoshBAN" panose="02000000000000000000" pitchFamily="2" charset="0"/>
                <a:cs typeface="NikoshBAN" panose="02000000000000000000" pitchFamily="2" charset="0"/>
              </a:rPr>
              <a:t>ধন্যবাদ</a:t>
            </a:r>
            <a:r>
              <a:rPr lang="en-US" sz="16600" b="1" dirty="0">
                <a:latin typeface="NikoshBAN" panose="02000000000000000000" pitchFamily="2" charset="0"/>
                <a:cs typeface="NikoshBAN" panose="02000000000000000000" pitchFamily="2" charset="0"/>
              </a:rPr>
              <a:t> </a:t>
            </a:r>
          </a:p>
        </p:txBody>
      </p:sp>
      <p:pic>
        <p:nvPicPr>
          <p:cNvPr id="4" name="Picture 3">
            <a:extLst>
              <a:ext uri="{FF2B5EF4-FFF2-40B4-BE49-F238E27FC236}">
                <a16:creationId xmlns:a16="http://schemas.microsoft.com/office/drawing/2014/main" id="{8D326024-E6B8-AF37-3D89-923273B3CAB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2572628"/>
            <a:ext cx="12192000" cy="4285371"/>
          </a:xfrm>
          <a:prstGeom prst="rect">
            <a:avLst/>
          </a:prstGeom>
          <a:solidFill>
            <a:srgbClr val="FFFFFF">
              <a:shade val="85000"/>
            </a:srgbClr>
          </a:solidFill>
          <a:ln w="190500" cap="rnd">
            <a:solidFill>
              <a:srgbClr val="00B05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a:extLst>
              <a:ext uri="{FF2B5EF4-FFF2-40B4-BE49-F238E27FC236}">
                <a16:creationId xmlns:a16="http://schemas.microsoft.com/office/drawing/2014/main" id="{A2E0E317-3F55-4E05-AF67-D71F063054DD}"/>
              </a:ext>
            </a:extLst>
          </p:cNvPr>
          <p:cNvSpPr txBox="1"/>
          <p:nvPr/>
        </p:nvSpPr>
        <p:spPr>
          <a:xfrm>
            <a:off x="4961206" y="5607734"/>
            <a:ext cx="2438400" cy="369332"/>
          </a:xfrm>
          <a:prstGeom prst="rect">
            <a:avLst/>
          </a:prstGeom>
          <a:noFill/>
        </p:spPr>
        <p:txBody>
          <a:bodyPr wrap="square" rtlCol="0">
            <a:spAutoFit/>
          </a:bodyPr>
          <a:lstStyle/>
          <a:p>
            <a:r>
              <a:rPr lang="en-US" sz="900">
                <a:hlinkClick r:id="rId3" tooltip="https://frank.itlab.us/photo_essays/wrapper.php?oct_03_2010_snail.html"/>
              </a:rPr>
              <a:t>This Photo</a:t>
            </a:r>
            <a:r>
              <a:rPr lang="en-US" sz="900"/>
              <a:t> by Unknown Author is licensed under </a:t>
            </a:r>
            <a:r>
              <a:rPr lang="en-US" sz="900">
                <a:hlinkClick r:id="rId4" tooltip="https://creativecommons.org/licenses/by-nc-sa/3.0/"/>
              </a:rPr>
              <a:t>CC BY-SA-NC</a:t>
            </a:r>
            <a:endParaRPr lang="en-US" sz="900"/>
          </a:p>
        </p:txBody>
      </p:sp>
    </p:spTree>
    <p:extLst>
      <p:ext uri="{BB962C8B-B14F-4D97-AF65-F5344CB8AC3E}">
        <p14:creationId xmlns:p14="http://schemas.microsoft.com/office/powerpoint/2010/main" val="844797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ox(in)">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2D4210-C9EA-38B8-F1B5-795F84365742}"/>
              </a:ext>
            </a:extLst>
          </p:cNvPr>
          <p:cNvSpPr txBox="1"/>
          <p:nvPr/>
        </p:nvSpPr>
        <p:spPr>
          <a:xfrm>
            <a:off x="0" y="-56270"/>
            <a:ext cx="12192000" cy="1323439"/>
          </a:xfrm>
          <a:prstGeom prst="rect">
            <a:avLst/>
          </a:prstGeom>
          <a:noFill/>
          <a:ln w="76200">
            <a:solidFill>
              <a:srgbClr val="00B050"/>
            </a:solidFill>
          </a:ln>
        </p:spPr>
        <p:txBody>
          <a:bodyPr wrap="square" rtlCol="0">
            <a:spAutoFit/>
          </a:bodyPr>
          <a:lstStyle/>
          <a:p>
            <a:pPr algn="ctr"/>
            <a:r>
              <a:rPr lang="bn-IN" sz="8000" b="1" dirty="0">
                <a:latin typeface="NikoshBAN" panose="02000000000000000000" pitchFamily="2" charset="0"/>
                <a:cs typeface="NikoshBAN" panose="02000000000000000000" pitchFamily="2" charset="0"/>
              </a:rPr>
              <a:t>পাঠ পরিচিতি </a:t>
            </a:r>
            <a:endParaRPr lang="en-US" sz="8000" b="1"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C3753FEC-2E7A-393C-6E9D-9804150F8B85}"/>
              </a:ext>
            </a:extLst>
          </p:cNvPr>
          <p:cNvSpPr txBox="1"/>
          <p:nvPr/>
        </p:nvSpPr>
        <p:spPr>
          <a:xfrm>
            <a:off x="0" y="1225689"/>
            <a:ext cx="12192000" cy="5632311"/>
          </a:xfrm>
          <a:prstGeom prst="rect">
            <a:avLst/>
          </a:prstGeom>
          <a:noFill/>
          <a:ln w="76200">
            <a:solidFill>
              <a:srgbClr val="00B050"/>
            </a:solidFill>
          </a:ln>
        </p:spPr>
        <p:txBody>
          <a:bodyPr wrap="square" rtlCol="0">
            <a:spAutoFit/>
          </a:bodyPr>
          <a:lstStyle/>
          <a:p>
            <a:pPr algn="ctr"/>
            <a:r>
              <a:rPr lang="bn-IN" sz="7200" b="1" dirty="0">
                <a:latin typeface="NikoshBAN" panose="02000000000000000000" pitchFamily="2" charset="0"/>
                <a:cs typeface="NikoshBAN" panose="02000000000000000000" pitchFamily="2" charset="0"/>
              </a:rPr>
              <a:t>শ্রেণীঃ ৬ষ্ঠ  </a:t>
            </a:r>
          </a:p>
          <a:p>
            <a:pPr algn="ctr"/>
            <a:r>
              <a:rPr lang="bn-IN" sz="7200" b="1" dirty="0">
                <a:latin typeface="NikoshBAN" panose="02000000000000000000" pitchFamily="2" charset="0"/>
                <a:cs typeface="NikoshBAN" panose="02000000000000000000" pitchFamily="2" charset="0"/>
              </a:rPr>
              <a:t>বিষয়ঃ ‘জীবন ও জীবিকা’</a:t>
            </a:r>
          </a:p>
          <a:p>
            <a:pPr algn="ctr"/>
            <a:r>
              <a:rPr lang="bn-IN" sz="7200" b="1" dirty="0">
                <a:latin typeface="NikoshBAN" panose="02000000000000000000" pitchFamily="2" charset="0"/>
                <a:cs typeface="NikoshBAN" panose="02000000000000000000" pitchFamily="2" charset="0"/>
              </a:rPr>
              <a:t>অধ্যায়ঃ পঞ্চম  </a:t>
            </a:r>
          </a:p>
          <a:p>
            <a:pPr algn="ctr"/>
            <a:r>
              <a:rPr lang="en-US" sz="7200" b="1" dirty="0" err="1">
                <a:latin typeface="NikoshBAN" panose="02000000000000000000" pitchFamily="2" charset="0"/>
                <a:cs typeface="NikoshBAN" panose="02000000000000000000" pitchFamily="2" charset="0"/>
              </a:rPr>
              <a:t>সময়ঃ</a:t>
            </a:r>
            <a:r>
              <a:rPr lang="en-US" sz="7200" b="1" dirty="0">
                <a:latin typeface="NikoshBAN" panose="02000000000000000000" pitchFamily="2" charset="0"/>
                <a:cs typeface="NikoshBAN" panose="02000000000000000000" pitchFamily="2" charset="0"/>
              </a:rPr>
              <a:t> </a:t>
            </a:r>
            <a:r>
              <a:rPr lang="bn-IN" sz="7200" b="1" dirty="0">
                <a:latin typeface="NikoshBAN" panose="02000000000000000000" pitchFamily="2" charset="0"/>
                <a:cs typeface="NikoshBAN" panose="02000000000000000000" pitchFamily="2" charset="0"/>
              </a:rPr>
              <a:t>৪৫ </a:t>
            </a:r>
            <a:r>
              <a:rPr lang="en-US" sz="7200" b="1" dirty="0">
                <a:latin typeface="NikoshBAN" panose="02000000000000000000" pitchFamily="2" charset="0"/>
                <a:cs typeface="NikoshBAN" panose="02000000000000000000" pitchFamily="2" charset="0"/>
              </a:rPr>
              <a:t> </a:t>
            </a:r>
            <a:r>
              <a:rPr lang="en-US" sz="7200" b="1" dirty="0" err="1">
                <a:latin typeface="NikoshBAN" panose="02000000000000000000" pitchFamily="2" charset="0"/>
                <a:cs typeface="NikoshBAN" panose="02000000000000000000" pitchFamily="2" charset="0"/>
              </a:rPr>
              <a:t>মিনিট</a:t>
            </a:r>
            <a:r>
              <a:rPr lang="en-US" sz="7200" b="1" dirty="0">
                <a:latin typeface="NikoshBAN" panose="02000000000000000000" pitchFamily="2" charset="0"/>
                <a:cs typeface="NikoshBAN" panose="02000000000000000000" pitchFamily="2" charset="0"/>
              </a:rPr>
              <a:t> </a:t>
            </a:r>
          </a:p>
          <a:p>
            <a:pPr algn="ctr"/>
            <a:r>
              <a:rPr lang="en-US" sz="7200" b="1" dirty="0" err="1">
                <a:latin typeface="NikoshBAN" panose="02000000000000000000" pitchFamily="2" charset="0"/>
                <a:cs typeface="NikoshBAN" panose="02000000000000000000" pitchFamily="2" charset="0"/>
              </a:rPr>
              <a:t>তারিখঃ</a:t>
            </a:r>
            <a:r>
              <a:rPr lang="en-US" sz="7200" b="1" dirty="0">
                <a:latin typeface="NikoshBAN" panose="02000000000000000000" pitchFamily="2" charset="0"/>
                <a:cs typeface="NikoshBAN" panose="02000000000000000000" pitchFamily="2" charset="0"/>
              </a:rPr>
              <a:t> ১</a:t>
            </a:r>
            <a:r>
              <a:rPr lang="bn-IN" sz="7200" b="1" dirty="0">
                <a:latin typeface="NikoshBAN" panose="02000000000000000000" pitchFamily="2" charset="0"/>
                <a:cs typeface="NikoshBAN" panose="02000000000000000000" pitchFamily="2" charset="0"/>
              </a:rPr>
              <a:t>৬</a:t>
            </a:r>
            <a:r>
              <a:rPr lang="en-US" sz="7200" b="1" dirty="0">
                <a:latin typeface="NikoshBAN" panose="02000000000000000000" pitchFamily="2" charset="0"/>
                <a:cs typeface="NikoshBAN" panose="02000000000000000000" pitchFamily="2" charset="0"/>
              </a:rPr>
              <a:t>/০১/২০২৩ইং </a:t>
            </a:r>
            <a:r>
              <a:rPr lang="bn-IN" sz="7200" b="1" dirty="0">
                <a:latin typeface="NikoshBAN" panose="02000000000000000000" pitchFamily="2" charset="0"/>
                <a:cs typeface="NikoshBAN" panose="02000000000000000000" pitchFamily="2" charset="0"/>
              </a:rPr>
              <a:t>  </a:t>
            </a:r>
            <a:endParaRPr lang="en-US" sz="72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69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8" presetClass="entr" presetSubtype="0" accel="50000" fill="hold" nodeType="clickEffect">
                                  <p:stCondLst>
                                    <p:cond delay="0"/>
                                  </p:stCondLst>
                                  <p:iterate type="lt">
                                    <p:tmPct val="50000"/>
                                  </p:iterate>
                                  <p:childTnLst>
                                    <p:set>
                                      <p:cBhvr>
                                        <p:cTn id="15" dur="1" fill="hold">
                                          <p:stCondLst>
                                            <p:cond delay="0"/>
                                          </p:stCondLst>
                                        </p:cTn>
                                        <p:tgtEl>
                                          <p:spTgt spid="3">
                                            <p:txEl>
                                              <p:pRg st="0" end="0"/>
                                            </p:txEl>
                                          </p:spTgt>
                                        </p:tgtEl>
                                        <p:attrNameLst>
                                          <p:attrName>style.visibility</p:attrName>
                                        </p:attrNameLst>
                                      </p:cBhvr>
                                      <p:to>
                                        <p:strVal val="visible"/>
                                      </p:to>
                                    </p:set>
                                    <p:set>
                                      <p:cBhvr>
                                        <p:cTn id="16" dur="455" fill="hold">
                                          <p:stCondLst>
                                            <p:cond delay="0"/>
                                          </p:stCondLst>
                                        </p:cTn>
                                        <p:tgtEl>
                                          <p:spTgt spid="3">
                                            <p:txEl>
                                              <p:pRg st="0" end="0"/>
                                            </p:txEl>
                                          </p:spTgt>
                                        </p:tgtEl>
                                        <p:attrNameLst>
                                          <p:attrName>style.rotation</p:attrName>
                                        </p:attrNameLst>
                                      </p:cBhvr>
                                      <p:to>
                                        <p:strVal val="-45.0"/>
                                      </p:to>
                                    </p:set>
                                    <p:anim calcmode="lin" valueType="num">
                                      <p:cBhvr>
                                        <p:cTn id="17" dur="455" fill="hold">
                                          <p:stCondLst>
                                            <p:cond delay="455"/>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8" dur="455"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19" dur="156" decel="50000" autoRev="1" fill="hold">
                                          <p:stCondLst>
                                            <p:cond delay="455"/>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0" dur="136" fill="hold">
                                          <p:stCondLst>
                                            <p:cond delay="864"/>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8" presetClass="entr" presetSubtype="0" accel="50000" fill="hold" nodeType="clickEffect">
                                  <p:stCondLst>
                                    <p:cond delay="0"/>
                                  </p:stCondLst>
                                  <p:iterate type="lt">
                                    <p:tmPct val="50000"/>
                                  </p:iterate>
                                  <p:childTnLst>
                                    <p:set>
                                      <p:cBhvr>
                                        <p:cTn id="24" dur="1" fill="hold">
                                          <p:stCondLst>
                                            <p:cond delay="0"/>
                                          </p:stCondLst>
                                        </p:cTn>
                                        <p:tgtEl>
                                          <p:spTgt spid="3">
                                            <p:txEl>
                                              <p:pRg st="1" end="1"/>
                                            </p:txEl>
                                          </p:spTgt>
                                        </p:tgtEl>
                                        <p:attrNameLst>
                                          <p:attrName>style.visibility</p:attrName>
                                        </p:attrNameLst>
                                      </p:cBhvr>
                                      <p:to>
                                        <p:strVal val="visible"/>
                                      </p:to>
                                    </p:set>
                                    <p:set>
                                      <p:cBhvr>
                                        <p:cTn id="25" dur="455" fill="hold">
                                          <p:stCondLst>
                                            <p:cond delay="0"/>
                                          </p:stCondLst>
                                        </p:cTn>
                                        <p:tgtEl>
                                          <p:spTgt spid="3">
                                            <p:txEl>
                                              <p:pRg st="1" end="1"/>
                                            </p:txEl>
                                          </p:spTgt>
                                        </p:tgtEl>
                                        <p:attrNameLst>
                                          <p:attrName>style.rotation</p:attrName>
                                        </p:attrNameLst>
                                      </p:cBhvr>
                                      <p:to>
                                        <p:strVal val="-45.0"/>
                                      </p:to>
                                    </p:set>
                                    <p:anim calcmode="lin" valueType="num">
                                      <p:cBhvr>
                                        <p:cTn id="26" dur="455" fill="hold">
                                          <p:stCondLst>
                                            <p:cond delay="455"/>
                                          </p:stCondLst>
                                        </p:cTn>
                                        <p:tgtEl>
                                          <p:spTgt spid="3">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27" dur="455" fill="hold">
                                          <p:stCondLst>
                                            <p:cond delay="0"/>
                                          </p:stCondLst>
                                        </p:cTn>
                                        <p:tgtEl>
                                          <p:spTgt spid="3">
                                            <p:txEl>
                                              <p:pRg st="1" end="1"/>
                                            </p:txEl>
                                          </p:spTgt>
                                        </p:tgtEl>
                                        <p:attrNameLst>
                                          <p:attrName>ppt_y</p:attrName>
                                        </p:attrNameLst>
                                      </p:cBhvr>
                                      <p:tavLst>
                                        <p:tav tm="0">
                                          <p:val>
                                            <p:strVal val="#ppt_y-1"/>
                                          </p:val>
                                        </p:tav>
                                        <p:tav tm="100000">
                                          <p:val>
                                            <p:strVal val="#ppt_y-(0.354*#ppt_w-0.172*#ppt_h)"/>
                                          </p:val>
                                        </p:tav>
                                      </p:tavLst>
                                    </p:anim>
                                    <p:anim calcmode="lin" valueType="num">
                                      <p:cBhvr>
                                        <p:cTn id="28" dur="156" decel="50000" autoRev="1" fill="hold">
                                          <p:stCondLst>
                                            <p:cond delay="455"/>
                                          </p:stCondLst>
                                        </p:cTn>
                                        <p:tgtEl>
                                          <p:spTgt spid="3">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29" dur="136" fill="hold">
                                          <p:stCondLst>
                                            <p:cond delay="864"/>
                                          </p:stCondLst>
                                        </p:cTn>
                                        <p:tgtEl>
                                          <p:spTgt spid="3">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8" presetClass="entr" presetSubtype="0" accel="50000" fill="hold" nodeType="clickEffect">
                                  <p:stCondLst>
                                    <p:cond delay="0"/>
                                  </p:stCondLst>
                                  <p:iterate type="lt">
                                    <p:tmPct val="50000"/>
                                  </p:iterate>
                                  <p:childTnLst>
                                    <p:set>
                                      <p:cBhvr>
                                        <p:cTn id="33" dur="1" fill="hold">
                                          <p:stCondLst>
                                            <p:cond delay="0"/>
                                          </p:stCondLst>
                                        </p:cTn>
                                        <p:tgtEl>
                                          <p:spTgt spid="3">
                                            <p:txEl>
                                              <p:pRg st="2" end="2"/>
                                            </p:txEl>
                                          </p:spTgt>
                                        </p:tgtEl>
                                        <p:attrNameLst>
                                          <p:attrName>style.visibility</p:attrName>
                                        </p:attrNameLst>
                                      </p:cBhvr>
                                      <p:to>
                                        <p:strVal val="visible"/>
                                      </p:to>
                                    </p:set>
                                    <p:set>
                                      <p:cBhvr>
                                        <p:cTn id="34" dur="455" fill="hold">
                                          <p:stCondLst>
                                            <p:cond delay="0"/>
                                          </p:stCondLst>
                                        </p:cTn>
                                        <p:tgtEl>
                                          <p:spTgt spid="3">
                                            <p:txEl>
                                              <p:pRg st="2" end="2"/>
                                            </p:txEl>
                                          </p:spTgt>
                                        </p:tgtEl>
                                        <p:attrNameLst>
                                          <p:attrName>style.rotation</p:attrName>
                                        </p:attrNameLst>
                                      </p:cBhvr>
                                      <p:to>
                                        <p:strVal val="-45.0"/>
                                      </p:to>
                                    </p:set>
                                    <p:anim calcmode="lin" valueType="num">
                                      <p:cBhvr>
                                        <p:cTn id="35" dur="455" fill="hold">
                                          <p:stCondLst>
                                            <p:cond delay="455"/>
                                          </p:stCondLst>
                                        </p:cTn>
                                        <p:tgtEl>
                                          <p:spTgt spid="3">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36" dur="455" fill="hold">
                                          <p:stCondLst>
                                            <p:cond delay="0"/>
                                          </p:stCondLst>
                                        </p:cTn>
                                        <p:tgtEl>
                                          <p:spTgt spid="3">
                                            <p:txEl>
                                              <p:pRg st="2" end="2"/>
                                            </p:txEl>
                                          </p:spTgt>
                                        </p:tgtEl>
                                        <p:attrNameLst>
                                          <p:attrName>ppt_y</p:attrName>
                                        </p:attrNameLst>
                                      </p:cBhvr>
                                      <p:tavLst>
                                        <p:tav tm="0">
                                          <p:val>
                                            <p:strVal val="#ppt_y-1"/>
                                          </p:val>
                                        </p:tav>
                                        <p:tav tm="100000">
                                          <p:val>
                                            <p:strVal val="#ppt_y-(0.354*#ppt_w-0.172*#ppt_h)"/>
                                          </p:val>
                                        </p:tav>
                                      </p:tavLst>
                                    </p:anim>
                                    <p:anim calcmode="lin" valueType="num">
                                      <p:cBhvr>
                                        <p:cTn id="37" dur="156" decel="50000" autoRev="1" fill="hold">
                                          <p:stCondLst>
                                            <p:cond delay="455"/>
                                          </p:stCondLst>
                                        </p:cTn>
                                        <p:tgtEl>
                                          <p:spTgt spid="3">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38" dur="136" fill="hold">
                                          <p:stCondLst>
                                            <p:cond delay="864"/>
                                          </p:stCondLst>
                                        </p:cTn>
                                        <p:tgtEl>
                                          <p:spTgt spid="3">
                                            <p:txEl>
                                              <p:pRg st="2" end="2"/>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8" presetClass="entr" presetSubtype="0" accel="50000" fill="hold" nodeType="clickEffect">
                                  <p:stCondLst>
                                    <p:cond delay="0"/>
                                  </p:stCondLst>
                                  <p:iterate type="lt">
                                    <p:tmPct val="50000"/>
                                  </p:iterate>
                                  <p:childTnLst>
                                    <p:set>
                                      <p:cBhvr>
                                        <p:cTn id="42" dur="1" fill="hold">
                                          <p:stCondLst>
                                            <p:cond delay="0"/>
                                          </p:stCondLst>
                                        </p:cTn>
                                        <p:tgtEl>
                                          <p:spTgt spid="3">
                                            <p:txEl>
                                              <p:pRg st="3" end="3"/>
                                            </p:txEl>
                                          </p:spTgt>
                                        </p:tgtEl>
                                        <p:attrNameLst>
                                          <p:attrName>style.visibility</p:attrName>
                                        </p:attrNameLst>
                                      </p:cBhvr>
                                      <p:to>
                                        <p:strVal val="visible"/>
                                      </p:to>
                                    </p:set>
                                    <p:set>
                                      <p:cBhvr>
                                        <p:cTn id="43" dur="455" fill="hold">
                                          <p:stCondLst>
                                            <p:cond delay="0"/>
                                          </p:stCondLst>
                                        </p:cTn>
                                        <p:tgtEl>
                                          <p:spTgt spid="3">
                                            <p:txEl>
                                              <p:pRg st="3" end="3"/>
                                            </p:txEl>
                                          </p:spTgt>
                                        </p:tgtEl>
                                        <p:attrNameLst>
                                          <p:attrName>style.rotation</p:attrName>
                                        </p:attrNameLst>
                                      </p:cBhvr>
                                      <p:to>
                                        <p:strVal val="-45.0"/>
                                      </p:to>
                                    </p:set>
                                    <p:anim calcmode="lin" valueType="num">
                                      <p:cBhvr>
                                        <p:cTn id="44" dur="455" fill="hold">
                                          <p:stCondLst>
                                            <p:cond delay="455"/>
                                          </p:stCondLst>
                                        </p:cTn>
                                        <p:tgtEl>
                                          <p:spTgt spid="3">
                                            <p:txEl>
                                              <p:pRg st="3" end="3"/>
                                            </p:txEl>
                                          </p:spTgt>
                                        </p:tgtEl>
                                        <p:attrNameLst>
                                          <p:attrName>style.rotation</p:attrName>
                                        </p:attrNameLst>
                                      </p:cBhvr>
                                      <p:tavLst>
                                        <p:tav tm="0">
                                          <p:val>
                                            <p:fltVal val="-45"/>
                                          </p:val>
                                        </p:tav>
                                        <p:tav tm="69900">
                                          <p:val>
                                            <p:fltVal val="45"/>
                                          </p:val>
                                        </p:tav>
                                        <p:tav tm="100000">
                                          <p:val>
                                            <p:fltVal val="0"/>
                                          </p:val>
                                        </p:tav>
                                      </p:tavLst>
                                    </p:anim>
                                    <p:anim calcmode="lin" valueType="num">
                                      <p:cBhvr>
                                        <p:cTn id="45" dur="455" fill="hold">
                                          <p:stCondLst>
                                            <p:cond delay="0"/>
                                          </p:stCondLst>
                                        </p:cTn>
                                        <p:tgtEl>
                                          <p:spTgt spid="3">
                                            <p:txEl>
                                              <p:pRg st="3" end="3"/>
                                            </p:txEl>
                                          </p:spTgt>
                                        </p:tgtEl>
                                        <p:attrNameLst>
                                          <p:attrName>ppt_y</p:attrName>
                                        </p:attrNameLst>
                                      </p:cBhvr>
                                      <p:tavLst>
                                        <p:tav tm="0">
                                          <p:val>
                                            <p:strVal val="#ppt_y-1"/>
                                          </p:val>
                                        </p:tav>
                                        <p:tav tm="100000">
                                          <p:val>
                                            <p:strVal val="#ppt_y-(0.354*#ppt_w-0.172*#ppt_h)"/>
                                          </p:val>
                                        </p:tav>
                                      </p:tavLst>
                                    </p:anim>
                                    <p:anim calcmode="lin" valueType="num">
                                      <p:cBhvr>
                                        <p:cTn id="46" dur="156" decel="50000" autoRev="1" fill="hold">
                                          <p:stCondLst>
                                            <p:cond delay="455"/>
                                          </p:stCondLst>
                                        </p:cTn>
                                        <p:tgtEl>
                                          <p:spTgt spid="3">
                                            <p:txEl>
                                              <p:pRg st="3" end="3"/>
                                            </p:txEl>
                                          </p:spTgt>
                                        </p:tgtEl>
                                        <p:attrNameLst>
                                          <p:attrName>ppt_y</p:attrName>
                                        </p:attrNameLst>
                                      </p:cBhvr>
                                      <p:tavLst>
                                        <p:tav tm="0">
                                          <p:val>
                                            <p:strVal val="#ppt_y-(0.354*#ppt_w-0.172*#ppt_h)"/>
                                          </p:val>
                                        </p:tav>
                                        <p:tav tm="100000">
                                          <p:val>
                                            <p:strVal val="#ppt_y-(0.354*#ppt_w-0.172*#ppt_h)-#ppt_h/2"/>
                                          </p:val>
                                        </p:tav>
                                      </p:tavLst>
                                    </p:anim>
                                    <p:anim calcmode="lin" valueType="num">
                                      <p:cBhvr>
                                        <p:cTn id="47" dur="136" fill="hold">
                                          <p:stCondLst>
                                            <p:cond delay="864"/>
                                          </p:stCondLst>
                                        </p:cTn>
                                        <p:tgtEl>
                                          <p:spTgt spid="3">
                                            <p:txEl>
                                              <p:pRg st="3" end="3"/>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8" presetClass="entr" presetSubtype="0" accel="50000" fill="hold" nodeType="clickEffect">
                                  <p:stCondLst>
                                    <p:cond delay="0"/>
                                  </p:stCondLst>
                                  <p:iterate type="lt">
                                    <p:tmPct val="50000"/>
                                  </p:iterate>
                                  <p:childTnLst>
                                    <p:set>
                                      <p:cBhvr>
                                        <p:cTn id="51" dur="1" fill="hold">
                                          <p:stCondLst>
                                            <p:cond delay="0"/>
                                          </p:stCondLst>
                                        </p:cTn>
                                        <p:tgtEl>
                                          <p:spTgt spid="3">
                                            <p:txEl>
                                              <p:pRg st="4" end="4"/>
                                            </p:txEl>
                                          </p:spTgt>
                                        </p:tgtEl>
                                        <p:attrNameLst>
                                          <p:attrName>style.visibility</p:attrName>
                                        </p:attrNameLst>
                                      </p:cBhvr>
                                      <p:to>
                                        <p:strVal val="visible"/>
                                      </p:to>
                                    </p:set>
                                    <p:set>
                                      <p:cBhvr>
                                        <p:cTn id="52" dur="455" fill="hold">
                                          <p:stCondLst>
                                            <p:cond delay="0"/>
                                          </p:stCondLst>
                                        </p:cTn>
                                        <p:tgtEl>
                                          <p:spTgt spid="3">
                                            <p:txEl>
                                              <p:pRg st="4" end="4"/>
                                            </p:txEl>
                                          </p:spTgt>
                                        </p:tgtEl>
                                        <p:attrNameLst>
                                          <p:attrName>style.rotation</p:attrName>
                                        </p:attrNameLst>
                                      </p:cBhvr>
                                      <p:to>
                                        <p:strVal val="-45.0"/>
                                      </p:to>
                                    </p:set>
                                    <p:anim calcmode="lin" valueType="num">
                                      <p:cBhvr>
                                        <p:cTn id="53" dur="455" fill="hold">
                                          <p:stCondLst>
                                            <p:cond delay="455"/>
                                          </p:stCondLst>
                                        </p:cTn>
                                        <p:tgtEl>
                                          <p:spTgt spid="3">
                                            <p:txEl>
                                              <p:pRg st="4" end="4"/>
                                            </p:txEl>
                                          </p:spTgt>
                                        </p:tgtEl>
                                        <p:attrNameLst>
                                          <p:attrName>style.rotation</p:attrName>
                                        </p:attrNameLst>
                                      </p:cBhvr>
                                      <p:tavLst>
                                        <p:tav tm="0">
                                          <p:val>
                                            <p:fltVal val="-45"/>
                                          </p:val>
                                        </p:tav>
                                        <p:tav tm="69900">
                                          <p:val>
                                            <p:fltVal val="45"/>
                                          </p:val>
                                        </p:tav>
                                        <p:tav tm="100000">
                                          <p:val>
                                            <p:fltVal val="0"/>
                                          </p:val>
                                        </p:tav>
                                      </p:tavLst>
                                    </p:anim>
                                    <p:anim calcmode="lin" valueType="num">
                                      <p:cBhvr>
                                        <p:cTn id="54" dur="455" fill="hold">
                                          <p:stCondLst>
                                            <p:cond delay="0"/>
                                          </p:stCondLst>
                                        </p:cTn>
                                        <p:tgtEl>
                                          <p:spTgt spid="3">
                                            <p:txEl>
                                              <p:pRg st="4" end="4"/>
                                            </p:txEl>
                                          </p:spTgt>
                                        </p:tgtEl>
                                        <p:attrNameLst>
                                          <p:attrName>ppt_y</p:attrName>
                                        </p:attrNameLst>
                                      </p:cBhvr>
                                      <p:tavLst>
                                        <p:tav tm="0">
                                          <p:val>
                                            <p:strVal val="#ppt_y-1"/>
                                          </p:val>
                                        </p:tav>
                                        <p:tav tm="100000">
                                          <p:val>
                                            <p:strVal val="#ppt_y-(0.354*#ppt_w-0.172*#ppt_h)"/>
                                          </p:val>
                                        </p:tav>
                                      </p:tavLst>
                                    </p:anim>
                                    <p:anim calcmode="lin" valueType="num">
                                      <p:cBhvr>
                                        <p:cTn id="55" dur="156" decel="50000" autoRev="1" fill="hold">
                                          <p:stCondLst>
                                            <p:cond delay="455"/>
                                          </p:stCondLst>
                                        </p:cTn>
                                        <p:tgtEl>
                                          <p:spTgt spid="3">
                                            <p:txEl>
                                              <p:pRg st="4" end="4"/>
                                            </p:txEl>
                                          </p:spTgt>
                                        </p:tgtEl>
                                        <p:attrNameLst>
                                          <p:attrName>ppt_y</p:attrName>
                                        </p:attrNameLst>
                                      </p:cBhvr>
                                      <p:tavLst>
                                        <p:tav tm="0">
                                          <p:val>
                                            <p:strVal val="#ppt_y-(0.354*#ppt_w-0.172*#ppt_h)"/>
                                          </p:val>
                                        </p:tav>
                                        <p:tav tm="100000">
                                          <p:val>
                                            <p:strVal val="#ppt_y-(0.354*#ppt_w-0.172*#ppt_h)-#ppt_h/2"/>
                                          </p:val>
                                        </p:tav>
                                      </p:tavLst>
                                    </p:anim>
                                    <p:anim calcmode="lin" valueType="num">
                                      <p:cBhvr>
                                        <p:cTn id="56" dur="136" fill="hold">
                                          <p:stCondLst>
                                            <p:cond delay="864"/>
                                          </p:stCondLst>
                                        </p:cTn>
                                        <p:tgtEl>
                                          <p:spTgt spid="3">
                                            <p:txEl>
                                              <p:pRg st="4" end="4"/>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F3AD82-B2D8-DC8B-0459-25BE68CB0138}"/>
              </a:ext>
            </a:extLst>
          </p:cNvPr>
          <p:cNvSpPr txBox="1"/>
          <p:nvPr/>
        </p:nvSpPr>
        <p:spPr>
          <a:xfrm>
            <a:off x="0" y="-84405"/>
            <a:ext cx="12192000" cy="1323439"/>
          </a:xfrm>
          <a:prstGeom prst="rect">
            <a:avLst/>
          </a:prstGeom>
          <a:noFill/>
          <a:ln w="76200">
            <a:solidFill>
              <a:srgbClr val="00B050"/>
            </a:solidFill>
          </a:ln>
        </p:spPr>
        <p:txBody>
          <a:bodyPr wrap="square" rtlCol="0">
            <a:spAutoFit/>
          </a:bodyPr>
          <a:lstStyle/>
          <a:p>
            <a:pPr algn="ctr"/>
            <a:r>
              <a:rPr lang="bn-IN" sz="8000" b="1" dirty="0">
                <a:latin typeface="NikoshBAN" panose="02000000000000000000" pitchFamily="2" charset="0"/>
                <a:cs typeface="NikoshBAN" panose="02000000000000000000" pitchFamily="2" charset="0"/>
              </a:rPr>
              <a:t>এসো আমরা কিছু ছবি দেখি </a:t>
            </a:r>
            <a:endParaRPr lang="en-US" sz="8000" b="1" dirty="0">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id="{E1B091C1-BB47-3099-0ECA-030A6784AA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78633"/>
            <a:ext cx="6147582" cy="5479367"/>
          </a:xfrm>
          <a:prstGeom prst="rect">
            <a:avLst/>
          </a:prstGeom>
          <a:solidFill>
            <a:srgbClr val="FFFFFF">
              <a:shade val="85000"/>
            </a:srgbClr>
          </a:solidFill>
          <a:ln w="190500" cap="rnd">
            <a:solidFill>
              <a:srgbClr val="00B05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a:extLst>
              <a:ext uri="{FF2B5EF4-FFF2-40B4-BE49-F238E27FC236}">
                <a16:creationId xmlns:a16="http://schemas.microsoft.com/office/drawing/2014/main" id="{D8C1B2CD-857D-D600-21FB-590150415C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6394" y="1378633"/>
            <a:ext cx="5875606" cy="5479367"/>
          </a:xfrm>
          <a:prstGeom prst="rect">
            <a:avLst/>
          </a:prstGeom>
          <a:solidFill>
            <a:srgbClr val="FFFFFF">
              <a:shade val="85000"/>
            </a:srgbClr>
          </a:solidFill>
          <a:ln w="190500" cap="rnd">
            <a:solidFill>
              <a:srgbClr val="00B05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34093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ox(in)">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ox(in)">
                                      <p:cBhvr>
                                        <p:cTn id="2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59146A-C538-E006-F517-BFAAAF6E35A4}"/>
              </a:ext>
            </a:extLst>
          </p:cNvPr>
          <p:cNvSpPr txBox="1"/>
          <p:nvPr/>
        </p:nvSpPr>
        <p:spPr>
          <a:xfrm>
            <a:off x="0" y="2574620"/>
            <a:ext cx="12192000" cy="4339650"/>
          </a:xfrm>
          <a:prstGeom prst="rect">
            <a:avLst/>
          </a:prstGeom>
          <a:noFill/>
          <a:ln w="76200">
            <a:solidFill>
              <a:srgbClr val="00B050"/>
            </a:solidFill>
          </a:ln>
        </p:spPr>
        <p:txBody>
          <a:bodyPr wrap="square" rtlCol="0">
            <a:spAutoFit/>
          </a:bodyPr>
          <a:lstStyle/>
          <a:p>
            <a:pPr algn="ctr"/>
            <a:r>
              <a:rPr lang="bn-IN" sz="13800" b="1" dirty="0">
                <a:latin typeface="NikoshBAN" panose="02000000000000000000" pitchFamily="2" charset="0"/>
                <a:cs typeface="NikoshBAN" panose="02000000000000000000" pitchFamily="2" charset="0"/>
              </a:rPr>
              <a:t>‘আমার জীবন আমার লক্ষ্য’ </a:t>
            </a:r>
            <a:endParaRPr lang="en-US" sz="13800" b="1"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77F296F8-446A-8019-5101-BEEF46A2FBE8}"/>
              </a:ext>
            </a:extLst>
          </p:cNvPr>
          <p:cNvSpPr txBox="1"/>
          <p:nvPr/>
        </p:nvSpPr>
        <p:spPr>
          <a:xfrm>
            <a:off x="0" y="0"/>
            <a:ext cx="12192000" cy="2646878"/>
          </a:xfrm>
          <a:prstGeom prst="rect">
            <a:avLst/>
          </a:prstGeom>
          <a:noFill/>
          <a:ln w="76200">
            <a:solidFill>
              <a:srgbClr val="00B050"/>
            </a:solidFill>
          </a:ln>
        </p:spPr>
        <p:txBody>
          <a:bodyPr wrap="square" rtlCol="0">
            <a:spAutoFit/>
          </a:bodyPr>
          <a:lstStyle/>
          <a:p>
            <a:pPr algn="ctr"/>
            <a:r>
              <a:rPr lang="bn-IN" sz="16600" b="1" dirty="0">
                <a:latin typeface="NikoshBAN" panose="02000000000000000000" pitchFamily="2" charset="0"/>
                <a:cs typeface="NikoshBAN" panose="02000000000000000000" pitchFamily="2" charset="0"/>
              </a:rPr>
              <a:t>আজকের পাঠ </a:t>
            </a:r>
            <a:endParaRPr lang="en-US" sz="166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4773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set>
                                      <p:cBhvr>
                                        <p:cTn id="7" dur="455" fill="hold">
                                          <p:stCondLst>
                                            <p:cond delay="0"/>
                                          </p:stCondLst>
                                        </p:cTn>
                                        <p:tgtEl>
                                          <p:spTgt spid="3"/>
                                        </p:tgtEl>
                                        <p:attrNameLst>
                                          <p:attrName>style.rotation</p:attrName>
                                        </p:attrNameLst>
                                      </p:cBhvr>
                                      <p:to>
                                        <p:strVal val="-45.0"/>
                                      </p:to>
                                    </p:set>
                                    <p:anim calcmode="lin" valueType="num">
                                      <p:cBhvr>
                                        <p:cTn id="8" dur="455" fill="hold">
                                          <p:stCondLst>
                                            <p:cond delay="455"/>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8" presetClass="entr" presetSubtype="0" accel="50000" fill="hold" grpId="0" nodeType="clickEffect">
                                  <p:stCondLst>
                                    <p:cond delay="0"/>
                                  </p:stCondLst>
                                  <p:iterate type="lt">
                                    <p:tmPct val="50000"/>
                                  </p:iterate>
                                  <p:childTnLst>
                                    <p:set>
                                      <p:cBhvr>
                                        <p:cTn id="15" dur="1" fill="hold">
                                          <p:stCondLst>
                                            <p:cond delay="0"/>
                                          </p:stCondLst>
                                        </p:cTn>
                                        <p:tgtEl>
                                          <p:spTgt spid="2"/>
                                        </p:tgtEl>
                                        <p:attrNameLst>
                                          <p:attrName>style.visibility</p:attrName>
                                        </p:attrNameLst>
                                      </p:cBhvr>
                                      <p:to>
                                        <p:strVal val="visible"/>
                                      </p:to>
                                    </p:set>
                                    <p:set>
                                      <p:cBhvr>
                                        <p:cTn id="16" dur="455" fill="hold">
                                          <p:stCondLst>
                                            <p:cond delay="0"/>
                                          </p:stCondLst>
                                        </p:cTn>
                                        <p:tgtEl>
                                          <p:spTgt spid="2"/>
                                        </p:tgtEl>
                                        <p:attrNameLst>
                                          <p:attrName>style.rotation</p:attrName>
                                        </p:attrNameLst>
                                      </p:cBhvr>
                                      <p:to>
                                        <p:strVal val="-45.0"/>
                                      </p:to>
                                    </p:set>
                                    <p:anim calcmode="lin" valueType="num">
                                      <p:cBhvr>
                                        <p:cTn id="17"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18"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9"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20"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53EB2B-DC27-A6E2-D76F-67828EEB1AB0}"/>
              </a:ext>
            </a:extLst>
          </p:cNvPr>
          <p:cNvSpPr txBox="1"/>
          <p:nvPr/>
        </p:nvSpPr>
        <p:spPr>
          <a:xfrm>
            <a:off x="0" y="-56270"/>
            <a:ext cx="12192000" cy="1323439"/>
          </a:xfrm>
          <a:prstGeom prst="rect">
            <a:avLst/>
          </a:prstGeom>
          <a:noFill/>
          <a:ln w="76200">
            <a:solidFill>
              <a:srgbClr val="00B050"/>
            </a:solidFill>
          </a:ln>
        </p:spPr>
        <p:txBody>
          <a:bodyPr wrap="square" rtlCol="0">
            <a:spAutoFit/>
          </a:bodyPr>
          <a:lstStyle/>
          <a:p>
            <a:pPr algn="ctr"/>
            <a:r>
              <a:rPr lang="en-GB" sz="8000" b="1" dirty="0" err="1">
                <a:latin typeface="NikoshBAN" panose="02000000000000000000" pitchFamily="2" charset="0"/>
                <a:cs typeface="NikoshBAN" panose="02000000000000000000" pitchFamily="2" charset="0"/>
              </a:rPr>
              <a:t>আমার</a:t>
            </a:r>
            <a:r>
              <a:rPr lang="en-GB" sz="8000" b="1" dirty="0">
                <a:latin typeface="NikoshBAN" panose="02000000000000000000" pitchFamily="2" charset="0"/>
                <a:cs typeface="NikoshBAN" panose="02000000000000000000" pitchFamily="2" charset="0"/>
              </a:rPr>
              <a:t> </a:t>
            </a:r>
            <a:r>
              <a:rPr lang="en-GB" sz="8000" b="1" dirty="0" err="1">
                <a:latin typeface="NikoshBAN" panose="02000000000000000000" pitchFamily="2" charset="0"/>
                <a:cs typeface="NikoshBAN" panose="02000000000000000000" pitchFamily="2" charset="0"/>
              </a:rPr>
              <a:t>জীবন</a:t>
            </a:r>
            <a:r>
              <a:rPr lang="en-GB" sz="8000" b="1" dirty="0">
                <a:latin typeface="NikoshBAN" panose="02000000000000000000" pitchFamily="2" charset="0"/>
                <a:cs typeface="NikoshBAN" panose="02000000000000000000" pitchFamily="2" charset="0"/>
              </a:rPr>
              <a:t> </a:t>
            </a:r>
            <a:r>
              <a:rPr lang="en-GB" sz="8000" b="1" dirty="0" err="1">
                <a:latin typeface="NikoshBAN" panose="02000000000000000000" pitchFamily="2" charset="0"/>
                <a:cs typeface="NikoshBAN" panose="02000000000000000000" pitchFamily="2" charset="0"/>
              </a:rPr>
              <a:t>আমার</a:t>
            </a:r>
            <a:r>
              <a:rPr lang="en-GB" sz="8000" b="1" dirty="0">
                <a:latin typeface="NikoshBAN" panose="02000000000000000000" pitchFamily="2" charset="0"/>
                <a:cs typeface="NikoshBAN" panose="02000000000000000000" pitchFamily="2" charset="0"/>
              </a:rPr>
              <a:t> </a:t>
            </a:r>
            <a:r>
              <a:rPr lang="en-GB" sz="8000" b="1" dirty="0" err="1">
                <a:latin typeface="NikoshBAN" panose="02000000000000000000" pitchFamily="2" charset="0"/>
                <a:cs typeface="NikoshBAN" panose="02000000000000000000" pitchFamily="2" charset="0"/>
              </a:rPr>
              <a:t>লক্ষ্য</a:t>
            </a:r>
            <a:r>
              <a:rPr lang="en-GB" sz="8000" b="1" dirty="0">
                <a:latin typeface="NikoshBAN" panose="02000000000000000000" pitchFamily="2" charset="0"/>
                <a:cs typeface="NikoshBAN" panose="02000000000000000000" pitchFamily="2" charset="0"/>
              </a:rPr>
              <a:t> </a:t>
            </a:r>
            <a:r>
              <a:rPr lang="en-GB" sz="8000" b="1" dirty="0" err="1">
                <a:latin typeface="NikoshBAN" panose="02000000000000000000" pitchFamily="2" charset="0"/>
                <a:cs typeface="NikoshBAN" panose="02000000000000000000" pitchFamily="2" charset="0"/>
              </a:rPr>
              <a:t>পরিচিতি</a:t>
            </a:r>
            <a:r>
              <a:rPr lang="en-GB" sz="8000" b="1" dirty="0">
                <a:latin typeface="NikoshBAN" panose="02000000000000000000" pitchFamily="2" charset="0"/>
                <a:cs typeface="NikoshBAN" panose="02000000000000000000" pitchFamily="2" charset="0"/>
              </a:rPr>
              <a:t> </a:t>
            </a:r>
            <a:endParaRPr lang="en-US" sz="8000" b="1"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336D94F8-7002-9624-0DA1-AE426C67B66E}"/>
              </a:ext>
            </a:extLst>
          </p:cNvPr>
          <p:cNvSpPr txBox="1"/>
          <p:nvPr/>
        </p:nvSpPr>
        <p:spPr>
          <a:xfrm>
            <a:off x="0" y="1287244"/>
            <a:ext cx="12192000" cy="5570756"/>
          </a:xfrm>
          <a:prstGeom prst="rect">
            <a:avLst/>
          </a:prstGeom>
          <a:noFill/>
          <a:ln w="76200">
            <a:solidFill>
              <a:srgbClr val="00B050"/>
            </a:solidFill>
          </a:ln>
        </p:spPr>
        <p:txBody>
          <a:bodyPr wrap="square" rtlCol="0">
            <a:spAutoFit/>
          </a:bodyPr>
          <a:lstStyle/>
          <a:p>
            <a:r>
              <a:rPr lang="en-US" sz="4000" b="1" dirty="0" err="1">
                <a:latin typeface="NikoshBAN" panose="02000000000000000000" pitchFamily="2" charset="0"/>
                <a:cs typeface="NikoshBAN" panose="02000000000000000000" pitchFamily="2" charset="0"/>
              </a:rPr>
              <a:t>আমাদের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মন</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অনেক</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কিছু</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চায়</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কখনো</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বিজ্ঞানী</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কখনো</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পাইলট</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কখনো</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ডুবুরী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কখনো</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শিক্ষক</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কখনো</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বা</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ডাক্তার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হওয়ার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ইচ্ছে</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উঁকি</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মারে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মনের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আকাশে</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তুমিও</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নিশ্চয়</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মাঝে</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মাঝে</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ভাবো</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বড়</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হয়ে</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আমি</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এর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মতো</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হতে</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চাই</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বা</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ওর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মতো</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হতে</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চাই</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আমরা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আমাদের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চারপাশে</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মানুষের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দেখে</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কিংবা</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সমাজ</a:t>
            </a:r>
            <a:r>
              <a:rPr lang="en-US" sz="4000" b="1" dirty="0">
                <a:latin typeface="NikoshBAN" panose="02000000000000000000" pitchFamily="2" charset="0"/>
                <a:cs typeface="NikoshBAN" panose="02000000000000000000" pitchFamily="2" charset="0"/>
              </a:rPr>
              <a:t> ও </a:t>
            </a:r>
            <a:r>
              <a:rPr lang="en-US" sz="4000" b="1" dirty="0" err="1">
                <a:latin typeface="NikoshBAN" panose="02000000000000000000" pitchFamily="2" charset="0"/>
                <a:cs typeface="NikoshBAN" panose="02000000000000000000" pitchFamily="2" charset="0"/>
              </a:rPr>
              <a:t>পরিবেশে</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মানুষের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অবদান</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সম্পর্কে</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জেনে</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নিজেও</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সেরকম</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কিছু</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করার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বা</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হবার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ইচ্ছা</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পোষণ</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করি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এই</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ইচ্ছা</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বা</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স্বপ্নগুলো</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অনেক</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সময়</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আমার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যা</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যা</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পছন্দ</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বা</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ভালোবাসা</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রয়েছে</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তার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ওপর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নির্ভর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করে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সেই</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সংঙ্গে</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আমি</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যা</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করতে</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পারি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বা</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যে</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কাজে</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আমি</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বেশি</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দক্ষ</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তা</a:t>
            </a:r>
            <a:r>
              <a:rPr lang="en-US" sz="4000" b="1" dirty="0">
                <a:latin typeface="NikoshBAN" panose="02000000000000000000" pitchFamily="2" charset="0"/>
                <a:cs typeface="NikoshBAN" panose="02000000000000000000" pitchFamily="2" charset="0"/>
              </a:rPr>
              <a:t>-ও </a:t>
            </a:r>
            <a:r>
              <a:rPr lang="en-US" sz="4000" b="1" dirty="0" err="1">
                <a:latin typeface="NikoshBAN" panose="02000000000000000000" pitchFamily="2" charset="0"/>
                <a:cs typeface="NikoshBAN" panose="02000000000000000000" pitchFamily="2" charset="0"/>
              </a:rPr>
              <a:t>আমার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স্বপ্ন</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তৈরিতে</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অবদান</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রাখে</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এক</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বা</a:t>
            </a:r>
            <a:r>
              <a:rPr lang="en-US" sz="40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একাধিক</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কিছু</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করার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বা</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হবার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এই</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স্বপ্নই</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একসময়</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আমাদের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লক্ষ্য</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স্থির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করে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দেয়</a:t>
            </a:r>
            <a:r>
              <a:rPr lang="en-US" sz="3600" b="1" dirty="0">
                <a:latin typeface="NikoshBAN" panose="02000000000000000000" pitchFamily="2" charset="0"/>
                <a:cs typeface="NikoshBAN" panose="02000000000000000000" pitchFamily="2" charset="0"/>
              </a:rPr>
              <a:t>। </a:t>
            </a:r>
            <a:endParaRPr lang="en-US" sz="4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92797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ox(in)">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6462BF-BFF9-FFC5-4B61-94F008D6034A}"/>
              </a:ext>
            </a:extLst>
          </p:cNvPr>
          <p:cNvSpPr txBox="1"/>
          <p:nvPr/>
        </p:nvSpPr>
        <p:spPr>
          <a:xfrm>
            <a:off x="0" y="-56270"/>
            <a:ext cx="12192000" cy="1323439"/>
          </a:xfrm>
          <a:prstGeom prst="rect">
            <a:avLst/>
          </a:prstGeom>
          <a:noFill/>
          <a:ln w="76200">
            <a:solidFill>
              <a:srgbClr val="00B050"/>
            </a:solidFill>
          </a:ln>
        </p:spPr>
        <p:txBody>
          <a:bodyPr wrap="square" rtlCol="0">
            <a:spAutoFit/>
          </a:bodyPr>
          <a:lstStyle/>
          <a:p>
            <a:r>
              <a:rPr lang="en-US" sz="8000" b="1" dirty="0" err="1">
                <a:latin typeface="NikoshBAN" panose="02000000000000000000" pitchFamily="2" charset="0"/>
                <a:cs typeface="NikoshBAN" panose="02000000000000000000" pitchFamily="2" charset="0"/>
              </a:rPr>
              <a:t>চিত্রঃ</a:t>
            </a:r>
            <a:r>
              <a:rPr lang="en-US" sz="8000" b="1" dirty="0">
                <a:latin typeface="NikoshBAN" panose="02000000000000000000" pitchFamily="2" charset="0"/>
                <a:cs typeface="NikoshBAN" panose="02000000000000000000" pitchFamily="2" charset="0"/>
              </a:rPr>
              <a:t>- </a:t>
            </a:r>
            <a:r>
              <a:rPr lang="en-US" sz="8000" b="1" dirty="0" err="1">
                <a:latin typeface="NikoshBAN" panose="02000000000000000000" pitchFamily="2" charset="0"/>
                <a:cs typeface="NikoshBAN" panose="02000000000000000000" pitchFamily="2" charset="0"/>
              </a:rPr>
              <a:t>পলাশের</a:t>
            </a:r>
            <a:r>
              <a:rPr lang="en-US" sz="8000" b="1" dirty="0">
                <a:latin typeface="NikoshBAN" panose="02000000000000000000" pitchFamily="2" charset="0"/>
                <a:cs typeface="NikoshBAN" panose="02000000000000000000" pitchFamily="2" charset="0"/>
              </a:rPr>
              <a:t> </a:t>
            </a:r>
            <a:r>
              <a:rPr lang="en-US" sz="8000" b="1" dirty="0" err="1">
                <a:latin typeface="NikoshBAN" panose="02000000000000000000" pitchFamily="2" charset="0"/>
                <a:cs typeface="NikoshBAN" panose="02000000000000000000" pitchFamily="2" charset="0"/>
              </a:rPr>
              <a:t>সবজি</a:t>
            </a:r>
            <a:r>
              <a:rPr lang="en-US" sz="8000" b="1" dirty="0">
                <a:latin typeface="NikoshBAN" panose="02000000000000000000" pitchFamily="2" charset="0"/>
                <a:cs typeface="NikoshBAN" panose="02000000000000000000" pitchFamily="2" charset="0"/>
              </a:rPr>
              <a:t> </a:t>
            </a:r>
            <a:r>
              <a:rPr lang="en-US" sz="8000" b="1" dirty="0" err="1">
                <a:latin typeface="NikoshBAN" panose="02000000000000000000" pitchFamily="2" charset="0"/>
                <a:cs typeface="NikoshBAN" panose="02000000000000000000" pitchFamily="2" charset="0"/>
              </a:rPr>
              <a:t>বাগান</a:t>
            </a:r>
            <a:r>
              <a:rPr lang="en-US" sz="8000" b="1" dirty="0">
                <a:latin typeface="NikoshBAN" panose="02000000000000000000" pitchFamily="2" charset="0"/>
                <a:cs typeface="NikoshBAN" panose="02000000000000000000" pitchFamily="2" charset="0"/>
              </a:rPr>
              <a:t> </a:t>
            </a:r>
          </a:p>
        </p:txBody>
      </p:sp>
      <p:pic>
        <p:nvPicPr>
          <p:cNvPr id="4" name="Picture 3">
            <a:extLst>
              <a:ext uri="{FF2B5EF4-FFF2-40B4-BE49-F238E27FC236}">
                <a16:creationId xmlns:a16="http://schemas.microsoft.com/office/drawing/2014/main" id="{A8D52A07-6F53-8F4F-E668-4F909E9D17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80160"/>
            <a:ext cx="12192000" cy="5577840"/>
          </a:xfrm>
          <a:prstGeom prst="rect">
            <a:avLst/>
          </a:prstGeom>
          <a:solidFill>
            <a:srgbClr val="FFFFFF">
              <a:shade val="85000"/>
            </a:srgbClr>
          </a:solidFill>
          <a:ln w="190500" cap="rnd">
            <a:solidFill>
              <a:srgbClr val="00B05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618872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ox(in)">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681B40-110F-106C-09A5-7DDF1A5F0821}"/>
              </a:ext>
            </a:extLst>
          </p:cNvPr>
          <p:cNvSpPr txBox="1"/>
          <p:nvPr/>
        </p:nvSpPr>
        <p:spPr>
          <a:xfrm>
            <a:off x="0" y="0"/>
            <a:ext cx="12192000" cy="1015663"/>
          </a:xfrm>
          <a:prstGeom prst="rect">
            <a:avLst/>
          </a:prstGeom>
          <a:noFill/>
          <a:ln w="76200">
            <a:solidFill>
              <a:srgbClr val="00B050"/>
            </a:solidFill>
          </a:ln>
        </p:spPr>
        <p:txBody>
          <a:bodyPr wrap="square" rtlCol="0">
            <a:spAutoFit/>
          </a:bodyPr>
          <a:lstStyle/>
          <a:p>
            <a:r>
              <a:rPr lang="en-US" sz="6000" b="1" dirty="0" err="1">
                <a:latin typeface="NikoshBAN" panose="02000000000000000000" pitchFamily="2" charset="0"/>
                <a:cs typeface="NikoshBAN" panose="02000000000000000000" pitchFamily="2" charset="0"/>
              </a:rPr>
              <a:t>চলো,আমরা</a:t>
            </a:r>
            <a:r>
              <a:rPr lang="en-US" sz="6000" b="1" dirty="0">
                <a:latin typeface="NikoshBAN" panose="02000000000000000000" pitchFamily="2" charset="0"/>
                <a:cs typeface="NikoshBAN" panose="02000000000000000000" pitchFamily="2" charset="0"/>
              </a:rPr>
              <a:t> </a:t>
            </a:r>
            <a:r>
              <a:rPr lang="en-US" sz="6000" b="1" dirty="0" err="1">
                <a:latin typeface="NikoshBAN" panose="02000000000000000000" pitchFamily="2" charset="0"/>
                <a:cs typeface="NikoshBAN" panose="02000000000000000000" pitchFamily="2" charset="0"/>
              </a:rPr>
              <a:t>আমাদের</a:t>
            </a:r>
            <a:r>
              <a:rPr lang="en-US" sz="6000" b="1" dirty="0">
                <a:latin typeface="NikoshBAN" panose="02000000000000000000" pitchFamily="2" charset="0"/>
                <a:cs typeface="NikoshBAN" panose="02000000000000000000" pitchFamily="2" charset="0"/>
              </a:rPr>
              <a:t> </a:t>
            </a:r>
            <a:r>
              <a:rPr lang="en-US" sz="6000" b="1" dirty="0" err="1">
                <a:latin typeface="NikoshBAN" panose="02000000000000000000" pitchFamily="2" charset="0"/>
                <a:cs typeface="NikoshBAN" panose="02000000000000000000" pitchFamily="2" charset="0"/>
              </a:rPr>
              <a:t>কয়েকজন</a:t>
            </a:r>
            <a:r>
              <a:rPr lang="en-US" sz="6000" b="1" dirty="0">
                <a:latin typeface="NikoshBAN" panose="02000000000000000000" pitchFamily="2" charset="0"/>
                <a:cs typeface="NikoshBAN" panose="02000000000000000000" pitchFamily="2" charset="0"/>
              </a:rPr>
              <a:t> </a:t>
            </a:r>
            <a:r>
              <a:rPr lang="en-US" sz="6000" b="1" dirty="0" err="1">
                <a:latin typeface="NikoshBAN" panose="02000000000000000000" pitchFamily="2" charset="0"/>
                <a:cs typeface="NikoshBAN" panose="02000000000000000000" pitchFamily="2" charset="0"/>
              </a:rPr>
              <a:t>বন্ধুর</a:t>
            </a:r>
            <a:r>
              <a:rPr lang="en-US" sz="6000" b="1" dirty="0">
                <a:latin typeface="NikoshBAN" panose="02000000000000000000" pitchFamily="2" charset="0"/>
                <a:cs typeface="NikoshBAN" panose="02000000000000000000" pitchFamily="2" charset="0"/>
              </a:rPr>
              <a:t> </a:t>
            </a:r>
            <a:r>
              <a:rPr lang="en-US" sz="6000" b="1" dirty="0" err="1">
                <a:latin typeface="NikoshBAN" panose="02000000000000000000" pitchFamily="2" charset="0"/>
                <a:cs typeface="NikoshBAN" panose="02000000000000000000" pitchFamily="2" charset="0"/>
              </a:rPr>
              <a:t>গল্প</a:t>
            </a:r>
            <a:r>
              <a:rPr lang="en-US" sz="6000" b="1" dirty="0">
                <a:latin typeface="NikoshBAN" panose="02000000000000000000" pitchFamily="2" charset="0"/>
                <a:cs typeface="NikoshBAN" panose="02000000000000000000" pitchFamily="2" charset="0"/>
              </a:rPr>
              <a:t> শুনি-০১ </a:t>
            </a:r>
          </a:p>
        </p:txBody>
      </p:sp>
      <p:sp>
        <p:nvSpPr>
          <p:cNvPr id="3" name="TextBox 2">
            <a:extLst>
              <a:ext uri="{FF2B5EF4-FFF2-40B4-BE49-F238E27FC236}">
                <a16:creationId xmlns:a16="http://schemas.microsoft.com/office/drawing/2014/main" id="{80687C26-73EE-E43C-A48E-266942F9AFB7}"/>
              </a:ext>
            </a:extLst>
          </p:cNvPr>
          <p:cNvSpPr txBox="1"/>
          <p:nvPr/>
        </p:nvSpPr>
        <p:spPr>
          <a:xfrm>
            <a:off x="0" y="1111348"/>
            <a:ext cx="12192000" cy="5386090"/>
          </a:xfrm>
          <a:prstGeom prst="rect">
            <a:avLst/>
          </a:prstGeom>
          <a:noFill/>
          <a:ln w="76200">
            <a:solidFill>
              <a:srgbClr val="00B050"/>
            </a:solidFill>
          </a:ln>
        </p:spPr>
        <p:txBody>
          <a:bodyPr wrap="square" rtlCol="0">
            <a:spAutoFit/>
          </a:bodyPr>
          <a:lstStyle/>
          <a:p>
            <a:r>
              <a:rPr lang="en-US" sz="4000" b="1" dirty="0" err="1">
                <a:latin typeface="NikoshBAN" panose="02000000000000000000" pitchFamily="2" charset="0"/>
                <a:cs typeface="NikoshBAN" panose="02000000000000000000" pitchFamily="2" charset="0"/>
              </a:rPr>
              <a:t>পলাশদের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বাড়ি</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থেকে</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বিদ্যালয়ে</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যাওয়ার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রাস্তাটা</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খুব</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সুন্দর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মাঠের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মধ্য</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দিয়ে</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আঁকাবাঁকা</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একটা</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রাস্তা</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দিয়ে</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তাঁরা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দলবেঁধে</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স্কুলে</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যায়</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স্কুলে</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যাওয়ার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পথের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দুই</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পাশে</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ফসলের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দিকে</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তাকালে</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তার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খুব</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ভালো</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লাগে</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মাঠে</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কখনো</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থাকে</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সরিষা</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ফুল</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কখনো</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ধান</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কখনো</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থাকে</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নানা</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রকমের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সবজির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ক্ষেত</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বাব-চাচারাও</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এখানকার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মাঠেই</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সারা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বছর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বিভিন্ন</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ফসলের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চাষ</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করেন</a:t>
            </a:r>
            <a:r>
              <a:rPr lang="en-US" sz="40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স্কুল</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বন্ধ</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থাকলে</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পলাশও</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তার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বাবার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সঙ্গে</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মাঠে</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যায়</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বিভিন্ন</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কাজে</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সহযোগিতা</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করে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যেমন</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চারা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লাগায়</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সার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দেয়</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পানি</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দেয়</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আগাছা</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বাছাই</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করে</a:t>
            </a:r>
            <a:r>
              <a:rPr lang="en-US" sz="3600" b="1" dirty="0">
                <a:latin typeface="NikoshBAN" panose="02000000000000000000" pitchFamily="2" charset="0"/>
                <a:cs typeface="NikoshBAN" panose="02000000000000000000" pitchFamily="2" charset="0"/>
              </a:rPr>
              <a:t> , </a:t>
            </a:r>
            <a:r>
              <a:rPr lang="en-US" sz="3600" b="1" dirty="0" err="1">
                <a:latin typeface="NikoshBAN" panose="02000000000000000000" pitchFamily="2" charset="0"/>
                <a:cs typeface="NikoshBAN" panose="02000000000000000000" pitchFamily="2" charset="0"/>
              </a:rPr>
              <a:t>মাটি</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নিড়ানি</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দেয়</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আবার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বিকেলে</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বন্ধুদের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সঙ্গে</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মাঠেই</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খেলাধুলা</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করে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ফসল</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কাটার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সময়</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বাবকে</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ফসল</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কাটতে</a:t>
            </a:r>
            <a:r>
              <a:rPr lang="en-US" sz="3600" b="1" dirty="0">
                <a:latin typeface="NikoshBAN" panose="02000000000000000000" pitchFamily="2" charset="0"/>
                <a:cs typeface="NikoshBAN" panose="02000000000000000000" pitchFamily="2" charset="0"/>
              </a:rPr>
              <a:t> ও </a:t>
            </a:r>
            <a:r>
              <a:rPr lang="en-US" sz="3600" b="1" dirty="0" err="1">
                <a:latin typeface="NikoshBAN" panose="02000000000000000000" pitchFamily="2" charset="0"/>
                <a:cs typeface="NikoshBAN" panose="02000000000000000000" pitchFamily="2" charset="0"/>
              </a:rPr>
              <a:t>সুন্দর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করে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গুছিয়ে</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রাখতে</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সহায়তা</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করে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একসময়</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তার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বাবা</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ফসল</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বাজারে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নিয়ে</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গিয়ে</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বিক্রি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করতেন</a:t>
            </a:r>
            <a:r>
              <a:rPr lang="en-US" sz="3600" b="1"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19161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box(in)">
                                      <p:cBhvr>
                                        <p:cTn id="16"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4A27E3-FA51-83B1-5EEF-7EF21553D403}"/>
              </a:ext>
            </a:extLst>
          </p:cNvPr>
          <p:cNvSpPr txBox="1"/>
          <p:nvPr/>
        </p:nvSpPr>
        <p:spPr>
          <a:xfrm>
            <a:off x="0" y="0"/>
            <a:ext cx="12192000" cy="1015663"/>
          </a:xfrm>
          <a:prstGeom prst="rect">
            <a:avLst/>
          </a:prstGeom>
          <a:noFill/>
          <a:ln w="76200">
            <a:solidFill>
              <a:srgbClr val="00B050"/>
            </a:solidFill>
          </a:ln>
        </p:spPr>
        <p:txBody>
          <a:bodyPr wrap="square" rtlCol="0">
            <a:spAutoFit/>
          </a:bodyPr>
          <a:lstStyle/>
          <a:p>
            <a:r>
              <a:rPr lang="en-US" sz="6000" b="1" dirty="0" err="1">
                <a:latin typeface="NikoshBAN" panose="02000000000000000000" pitchFamily="2" charset="0"/>
                <a:cs typeface="NikoshBAN" panose="02000000000000000000" pitchFamily="2" charset="0"/>
              </a:rPr>
              <a:t>চলো</a:t>
            </a:r>
            <a:r>
              <a:rPr lang="en-US" sz="6000" b="1" dirty="0">
                <a:latin typeface="NikoshBAN" panose="02000000000000000000" pitchFamily="2" charset="0"/>
                <a:cs typeface="NikoshBAN" panose="02000000000000000000" pitchFamily="2" charset="0"/>
              </a:rPr>
              <a:t>, </a:t>
            </a:r>
            <a:r>
              <a:rPr lang="en-US" sz="5400" b="1" dirty="0" err="1">
                <a:latin typeface="NikoshBAN" panose="02000000000000000000" pitchFamily="2" charset="0"/>
                <a:cs typeface="NikoshBAN" panose="02000000000000000000" pitchFamily="2" charset="0"/>
              </a:rPr>
              <a:t>আমারা</a:t>
            </a:r>
            <a:r>
              <a:rPr lang="en-US" sz="5400" b="1" dirty="0">
                <a:latin typeface="NikoshBAN" panose="02000000000000000000" pitchFamily="2" charset="0"/>
                <a:cs typeface="NikoshBAN" panose="02000000000000000000" pitchFamily="2" charset="0"/>
              </a:rPr>
              <a:t> </a:t>
            </a:r>
            <a:r>
              <a:rPr lang="en-US" sz="5400" b="1" dirty="0" err="1">
                <a:latin typeface="NikoshBAN" panose="02000000000000000000" pitchFamily="2" charset="0"/>
                <a:cs typeface="NikoshBAN" panose="02000000000000000000" pitchFamily="2" charset="0"/>
              </a:rPr>
              <a:t>আমাদের</a:t>
            </a:r>
            <a:r>
              <a:rPr lang="en-US" sz="5400" b="1" dirty="0">
                <a:latin typeface="NikoshBAN" panose="02000000000000000000" pitchFamily="2" charset="0"/>
                <a:cs typeface="NikoshBAN" panose="02000000000000000000" pitchFamily="2" charset="0"/>
              </a:rPr>
              <a:t> </a:t>
            </a:r>
            <a:r>
              <a:rPr lang="en-US" sz="6000" b="1" dirty="0" err="1">
                <a:latin typeface="NikoshBAN" panose="02000000000000000000" pitchFamily="2" charset="0"/>
                <a:cs typeface="NikoshBAN" panose="02000000000000000000" pitchFamily="2" charset="0"/>
              </a:rPr>
              <a:t>কয়েকজন</a:t>
            </a:r>
            <a:r>
              <a:rPr lang="en-US" sz="6000" b="1" dirty="0">
                <a:latin typeface="NikoshBAN" panose="02000000000000000000" pitchFamily="2" charset="0"/>
                <a:cs typeface="NikoshBAN" panose="02000000000000000000" pitchFamily="2" charset="0"/>
              </a:rPr>
              <a:t> </a:t>
            </a:r>
            <a:r>
              <a:rPr lang="en-US" sz="6000" b="1" dirty="0" err="1">
                <a:latin typeface="NikoshBAN" panose="02000000000000000000" pitchFamily="2" charset="0"/>
                <a:cs typeface="NikoshBAN" panose="02000000000000000000" pitchFamily="2" charset="0"/>
              </a:rPr>
              <a:t>বন্ধুর</a:t>
            </a:r>
            <a:r>
              <a:rPr lang="en-US" sz="6000" b="1" dirty="0">
                <a:latin typeface="NikoshBAN" panose="02000000000000000000" pitchFamily="2" charset="0"/>
                <a:cs typeface="NikoshBAN" panose="02000000000000000000" pitchFamily="2" charset="0"/>
              </a:rPr>
              <a:t> </a:t>
            </a:r>
            <a:r>
              <a:rPr lang="en-US" sz="6000" b="1" dirty="0" err="1">
                <a:latin typeface="NikoshBAN" panose="02000000000000000000" pitchFamily="2" charset="0"/>
                <a:cs typeface="NikoshBAN" panose="02000000000000000000" pitchFamily="2" charset="0"/>
              </a:rPr>
              <a:t>গল্প</a:t>
            </a:r>
            <a:r>
              <a:rPr lang="en-US" sz="6000" b="1" dirty="0">
                <a:latin typeface="NikoshBAN" panose="02000000000000000000" pitchFamily="2" charset="0"/>
                <a:cs typeface="NikoshBAN" panose="02000000000000000000" pitchFamily="2" charset="0"/>
              </a:rPr>
              <a:t> শুনি-০২  </a:t>
            </a:r>
          </a:p>
        </p:txBody>
      </p:sp>
      <p:sp>
        <p:nvSpPr>
          <p:cNvPr id="3" name="TextBox 2">
            <a:extLst>
              <a:ext uri="{FF2B5EF4-FFF2-40B4-BE49-F238E27FC236}">
                <a16:creationId xmlns:a16="http://schemas.microsoft.com/office/drawing/2014/main" id="{EB3B3DAE-DCC8-AB1E-6A92-D8CD7343D805}"/>
              </a:ext>
            </a:extLst>
          </p:cNvPr>
          <p:cNvSpPr txBox="1"/>
          <p:nvPr/>
        </p:nvSpPr>
        <p:spPr>
          <a:xfrm>
            <a:off x="0" y="1264467"/>
            <a:ext cx="12192000" cy="5016758"/>
          </a:xfrm>
          <a:prstGeom prst="rect">
            <a:avLst/>
          </a:prstGeom>
          <a:noFill/>
          <a:ln w="76200">
            <a:solidFill>
              <a:srgbClr val="00B050"/>
            </a:solidFill>
          </a:ln>
        </p:spPr>
        <p:txBody>
          <a:bodyPr wrap="square" rtlCol="0">
            <a:spAutoFit/>
          </a:bodyPr>
          <a:lstStyle/>
          <a:p>
            <a:r>
              <a:rPr lang="en-US" sz="4000" b="1" dirty="0" err="1">
                <a:latin typeface="NikoshBAN" panose="02000000000000000000" pitchFamily="2" charset="0"/>
                <a:cs typeface="NikoshBAN" panose="02000000000000000000" pitchFamily="2" charset="0"/>
              </a:rPr>
              <a:t>একদিন</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পলাশ</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টিভিতে</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একটি</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অনুষ্ঠান</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দেখে</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কিভাবে</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অনলাইনে</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ফসল</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বিক্রি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করা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যায়</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এবং</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তার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বাবাকে</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তা</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জানায়</a:t>
            </a:r>
            <a:r>
              <a:rPr lang="en-US" sz="4000" b="1" dirty="0">
                <a:latin typeface="NikoshBAN" panose="02000000000000000000" pitchFamily="2" charset="0"/>
                <a:cs typeface="NikoshBAN" panose="02000000000000000000" pitchFamily="2" charset="0"/>
              </a:rPr>
              <a:t> । </a:t>
            </a:r>
            <a:r>
              <a:rPr lang="en-US" sz="4000" b="1" dirty="0" err="1">
                <a:latin typeface="NikoshBAN" panose="02000000000000000000" pitchFamily="2" charset="0"/>
                <a:cs typeface="NikoshBAN" panose="02000000000000000000" pitchFamily="2" charset="0"/>
              </a:rPr>
              <a:t>এরপর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থেকে</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তার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বাবা</a:t>
            </a:r>
            <a:r>
              <a:rPr lang="en-US" sz="4000" b="1" dirty="0">
                <a:latin typeface="NikoshBAN" panose="02000000000000000000" pitchFamily="2" charset="0"/>
                <a:cs typeface="NikoshBAN" panose="02000000000000000000" pitchFamily="2" charset="0"/>
              </a:rPr>
              <a:t> </a:t>
            </a:r>
            <a:r>
              <a:rPr lang="bn-IN" sz="4000" b="1" dirty="0">
                <a:latin typeface="NikoshBAN" panose="02000000000000000000" pitchFamily="2" charset="0"/>
                <a:cs typeface="NikoshBAN" panose="02000000000000000000" pitchFamily="2" charset="0"/>
              </a:rPr>
              <a:t>বাসায় বসেই ফসল বিক্রি করতে শুধু করেন। পলাশদের বাড়ির সামনেও সুন্দর একটি বাগান আছে, যেখানে বিভিন্ন রকম ফুল ও সবজির গাছ রয়েছে । পলাশ তার মায়ের উৎসাহে এবার কিছু মরিচ, পুঁইশাক ও বেগুনের চারা উৎপাদন করেছে , যেগুলো এবার বাজারে বিক্রি করবে ভেবেছে। স্কুলের একটি প্রকল্পে পলাশ দেখিয়েছে কৃষিকাজের শুরু থেকে শেষ পর্যন্ত সব কাজ সঠিকভাবে বিজ্ঞানসম্মতভাবে করে কীভাবে একজন সফল কৃষক হওয়া যায় এবং দেশে অবদান রাখা যায়। </a:t>
            </a:r>
            <a:endParaRPr lang="en-US" sz="44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592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8" presetClass="entr" presetSubtype="0" accel="50000" fill="hold" nodeType="clickEffect">
                                  <p:stCondLst>
                                    <p:cond delay="0"/>
                                  </p:stCondLst>
                                  <p:iterate type="lt">
                                    <p:tmPct val="50000"/>
                                  </p:iterate>
                                  <p:childTnLst>
                                    <p:set>
                                      <p:cBhvr>
                                        <p:cTn id="15" dur="1" fill="hold">
                                          <p:stCondLst>
                                            <p:cond delay="0"/>
                                          </p:stCondLst>
                                        </p:cTn>
                                        <p:tgtEl>
                                          <p:spTgt spid="3">
                                            <p:txEl>
                                              <p:pRg st="0" end="0"/>
                                            </p:txEl>
                                          </p:spTgt>
                                        </p:tgtEl>
                                        <p:attrNameLst>
                                          <p:attrName>style.visibility</p:attrName>
                                        </p:attrNameLst>
                                      </p:cBhvr>
                                      <p:to>
                                        <p:strVal val="visible"/>
                                      </p:to>
                                    </p:set>
                                    <p:set>
                                      <p:cBhvr>
                                        <p:cTn id="16" dur="455" fill="hold">
                                          <p:stCondLst>
                                            <p:cond delay="0"/>
                                          </p:stCondLst>
                                        </p:cTn>
                                        <p:tgtEl>
                                          <p:spTgt spid="3">
                                            <p:txEl>
                                              <p:pRg st="0" end="0"/>
                                            </p:txEl>
                                          </p:spTgt>
                                        </p:tgtEl>
                                        <p:attrNameLst>
                                          <p:attrName>style.rotation</p:attrName>
                                        </p:attrNameLst>
                                      </p:cBhvr>
                                      <p:to>
                                        <p:strVal val="-45.0"/>
                                      </p:to>
                                    </p:set>
                                    <p:anim calcmode="lin" valueType="num">
                                      <p:cBhvr>
                                        <p:cTn id="17" dur="455" fill="hold">
                                          <p:stCondLst>
                                            <p:cond delay="455"/>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8" dur="455"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19" dur="156" decel="50000" autoRev="1" fill="hold">
                                          <p:stCondLst>
                                            <p:cond delay="455"/>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0" dur="136" fill="hold">
                                          <p:stCondLst>
                                            <p:cond delay="864"/>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499</TotalTime>
  <Words>1133</Words>
  <Application>Microsoft Office PowerPoint</Application>
  <PresentationFormat>Widescreen</PresentationFormat>
  <Paragraphs>66</Paragraphs>
  <Slides>22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NikoshBAN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26</cp:revision>
  <dcterms:created xsi:type="dcterms:W3CDTF">2023-01-09T15:31:27Z</dcterms:created>
  <dcterms:modified xsi:type="dcterms:W3CDTF">2023-01-16T16:05:10Z</dcterms:modified>
</cp:coreProperties>
</file>