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79" r:id="rId15"/>
    <p:sldId id="28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827684-E351-5E0E-AC82-21F7E3F7202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b="1">
                <a:solidFill>
                  <a:schemeClr val="tx1"/>
                </a:solidFill>
              </a:rPr>
              <a:t>জীবন ও জীবিকা বিষয়ের ৪র্থ ক্লাসে 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CC20AF-6E67-B1A6-DFCE-C78D6D199349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>
                <a:solidFill>
                  <a:srgbClr val="FF0000"/>
                </a:solidFill>
              </a:rPr>
              <a:t>সবাইকে স্বাগতম </a:t>
            </a:r>
            <a:endParaRPr lang="en-US" sz="4800" b="1">
              <a:solidFill>
                <a:srgbClr val="FF0000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81E8C0D-8EDE-63D0-FB0E-E53680985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4" y="2512785"/>
            <a:ext cx="8055429" cy="35287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7985-FCF1-F976-C3CD-57443341913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/>
              <a:t>উপস্থাপন -অভিনয়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6458-9BB1-7B86-692D-9882C417882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b="1"/>
              <a:t>➡️ দুই দলের অভিনয় দেখবো। </a:t>
            </a:r>
          </a:p>
          <a:p>
            <a:pPr marL="0" indent="0">
              <a:buNone/>
            </a:pPr>
            <a:r>
              <a:rPr lang="en-GB" b="1"/>
              <a:t>➡️ অভিনয় দেখার পর হাততালি দিয়ে উৎসাহিত করবো।</a:t>
            </a:r>
          </a:p>
          <a:p>
            <a:pPr marL="0" indent="0" algn="just">
              <a:buNone/>
            </a:pPr>
            <a:r>
              <a:rPr lang="en-GB" b="1"/>
              <a:t>➡️ শিক্ষার্থীদের বিচারে সেরা দলকে উপহার প্রদান।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41600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B165-A5BB-66D7-DCBA-3A8C729455F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/>
              <a:t>উপস্থাপন –কেসস্টাডির প্রশ্ন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10DAD-CA20-FC80-1713-A0713ABF0FF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b="1"/>
              <a:t>➡️ কেসস্টাডির প্রশ্নগুলোর উত্তর শুনবো। </a:t>
            </a:r>
          </a:p>
          <a:p>
            <a:pPr marL="0" indent="0">
              <a:buNone/>
            </a:pPr>
            <a:r>
              <a:rPr lang="en-GB" b="1"/>
              <a:t>➡️ প্রয়োজনীয় ফিডব্যাক প্রদান।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29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5A43-E2FC-58FE-91E9-564CB6AFF29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/>
              <a:t>আলোচনা ও ব্যাখ্যা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E6F53F-57E8-BEF4-0790-677F93833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3999" cy="5257800"/>
          </a:xfrm>
        </p:spPr>
      </p:pic>
    </p:spTree>
    <p:extLst>
      <p:ext uri="{BB962C8B-B14F-4D97-AF65-F5344CB8AC3E}">
        <p14:creationId xmlns:p14="http://schemas.microsoft.com/office/powerpoint/2010/main" val="181906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A7A3-1788-B708-D656-698DC64A589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/>
              <a:t>আলোচনা ও ব্যাখ্যা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4EAAFF-A5B0-6E76-CB68-FC5A3E1EE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5430"/>
            <a:ext cx="9144000" cy="5152570"/>
          </a:xfrm>
        </p:spPr>
      </p:pic>
    </p:spTree>
    <p:extLst>
      <p:ext uri="{BB962C8B-B14F-4D97-AF65-F5344CB8AC3E}">
        <p14:creationId xmlns:p14="http://schemas.microsoft.com/office/powerpoint/2010/main" val="41031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6BE7-E9E4-B349-4E6A-20DB5B95AD7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b="1"/>
              <a:t>বাড়ির কাজ – প্রতি সপ্তাহে জমা দিতে হবে</a:t>
            </a:r>
            <a:endParaRPr lang="en-US" sz="3600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706F204-CC4B-7AD0-6A1F-F697F5FB4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3999" cy="5257800"/>
          </a:xfrm>
        </p:spPr>
      </p:pic>
    </p:spTree>
    <p:extLst>
      <p:ext uri="{BB962C8B-B14F-4D97-AF65-F5344CB8AC3E}">
        <p14:creationId xmlns:p14="http://schemas.microsoft.com/office/powerpoint/2010/main" val="390116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11E8-0075-C42A-F6F4-3A1828566C3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/>
              <a:t>স্লোগানটি সমস্বরে সবাই বলবো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2EC3-F307-5280-F536-C579097A5E80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b="1"/>
              <a:t>কাজে আমি দেই না ফাঁকি</a:t>
            </a:r>
          </a:p>
          <a:p>
            <a:pPr marL="0" indent="0" algn="ctr">
              <a:buNone/>
            </a:pPr>
            <a:r>
              <a:rPr lang="en-GB" sz="4000" b="1"/>
              <a:t>সবার ভালো মাথায় রাখি।</a:t>
            </a:r>
          </a:p>
        </p:txBody>
      </p:sp>
    </p:spTree>
    <p:extLst>
      <p:ext uri="{BB962C8B-B14F-4D97-AF65-F5344CB8AC3E}">
        <p14:creationId xmlns:p14="http://schemas.microsoft.com/office/powerpoint/2010/main" val="2849993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সবাইকে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6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FF628E6-FC30-9086-E3A9-ED8BC69A3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3999" cy="5257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6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b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মোছাঃ হাবিবা খাতুন 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000" b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GB" sz="2000" b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জীবন ও জীবিকা </a:t>
            </a:r>
            <a:r>
              <a:rPr lang="en-US" sz="2000" b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GB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GB" sz="2400" b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আমাইড় </a:t>
            </a:r>
            <a:r>
              <a:rPr lang="en-US" sz="2400" b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উচ্চ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বিদ্যালয়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400" b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মোবাইল-01</a:t>
            </a:r>
            <a:r>
              <a:rPr lang="en-GB" sz="2400" b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739-414903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E-mail-</a:t>
            </a:r>
          </a:p>
          <a:p>
            <a:pPr>
              <a:buNone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habiba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brdn@gmail.com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BA30D3F-CD74-858B-AA13-A59B74B9BC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27" y="1600199"/>
            <a:ext cx="3573129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আজকের ক্লাস </a:t>
            </a:r>
            <a:endParaRPr lang="en-US" sz="6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903F51-1CF7-7777-A92A-CEDA54A2D3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GB" sz="3200" b="1">
                <a:solidFill>
                  <a:schemeClr val="tx1"/>
                </a:solidFill>
              </a:rPr>
              <a:t>পরিকল্পনা অনুযায়ী নিজ ও পরিবারের কাজের দায়িত্ব আস্হার সঙ্গে পালন।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14F8C4B-78DF-1ECA-7519-6C3C254A53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3799-933F-93BE-853C-6136CF52268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6000" b="1"/>
              <a:t>বাড়ির কাজের মূল্যায়ন</a:t>
            </a:r>
            <a:endParaRPr lang="en-US" sz="60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D75FF-7B17-4CC1-9509-10F1A653A60D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b="1">
                <a:solidFill>
                  <a:schemeClr val="tx1"/>
                </a:solidFill>
              </a:rPr>
              <a:t>সবাই ছক ১.২ ও ১.৩ বের কর। </a:t>
            </a:r>
            <a:endParaRPr lang="en-US" sz="4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4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0810-2B1F-BA22-6D84-4B242A26672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6000" b="1">
                <a:solidFill>
                  <a:schemeClr val="tx1"/>
                </a:solidFill>
              </a:rPr>
              <a:t>ঘোষণা 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6DBC1-484C-3C31-C15C-3F78FF519E30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6600" b="1"/>
              <a:t>৬ টি দলে বিভক্ত হও।</a:t>
            </a:r>
            <a:endParaRPr lang="en-US" sz="6600" b="1"/>
          </a:p>
        </p:txBody>
      </p:sp>
    </p:spTree>
    <p:extLst>
      <p:ext uri="{BB962C8B-B14F-4D97-AF65-F5344CB8AC3E}">
        <p14:creationId xmlns:p14="http://schemas.microsoft.com/office/powerpoint/2010/main" val="248697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1978-173C-FDC4-5934-C632B7682FF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/>
              <a:t>নিরব পাঠ</a:t>
            </a:r>
            <a:endParaRPr lang="en-US" b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F34C2-4FB1-5962-4BCF-01C8E9ABC705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>
              <a:buNone/>
            </a:pPr>
            <a:r>
              <a:rPr lang="en-GB" b="1"/>
              <a:t>দলগতভাবে পাঠ্যপুস্তকের পৃষ্ঠা ১০ ও ১১ থেকে দৃশ্যপট ১ : অনিয়ম এবং দৃশ্যপট ২ : রিনা ও সুমনের দিনকাল ভালোভাবে পড়।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9909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FC39-2F20-6304-272A-BDE12578A39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/>
              <a:t>উপস্থাপনের প্রস্তুতি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DB1F7-CDAF-F577-172F-B2C76858628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>
              <a:buNone/>
            </a:pPr>
            <a:r>
              <a:rPr lang="en-GB" b="1"/>
              <a:t>দল -১ ও দল -২ ভূমিকাভিনয়ের প্রস্তুতি নাও এবং অন্য চারটি (০৪) দল দৃশ্যপট ১ ও ২ এর প্রশ্নগুলার উত্তর আলোচনা করে উপস্থাপনের জন্য প্রস্তুতি নাও।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7201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C36E-7AD3-67C4-F826-F59FE7CE275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/>
              <a:t>প্রশ্নগুলোর উত্তর আলোচনা কর</a:t>
            </a:r>
            <a:endParaRPr lang="en-US" b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C26A7E2-8FF7-724D-871A-824091D180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038600" cy="4525963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6FF17B3-7AEE-1A7E-D2FF-68A2BC1F0F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441372"/>
          </a:xfrm>
        </p:spPr>
      </p:pic>
    </p:spTree>
    <p:extLst>
      <p:ext uri="{BB962C8B-B14F-4D97-AF65-F5344CB8AC3E}">
        <p14:creationId xmlns:p14="http://schemas.microsoft.com/office/powerpoint/2010/main" val="161283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9D27-B9BA-5FE6-161A-80FDE89495F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/>
              <a:t>প্রস্তুতি -১০ মিনিট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52AF-42A9-7E3A-7A63-58C988BE4C99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>
              <a:buNone/>
            </a:pPr>
            <a:r>
              <a:rPr lang="en-GB" b="1"/>
              <a:t>ভুমিকাভিনয় এবং দৃশ্যপট -১ ও দৃশ্যপট-২ প্রশ্নগুলো উপস্থাপনার জন্য প্রস্তুত হও।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2247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298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জীবন ও জীবিকা বিষয়ের ৪র্থ ক্লাসে </vt:lpstr>
      <vt:lpstr>শিক্ষক পরিচিতি</vt:lpstr>
      <vt:lpstr>আজকের ক্লাস </vt:lpstr>
      <vt:lpstr>বাড়ির কাজের মূল্যায়ন</vt:lpstr>
      <vt:lpstr>ঘোষণা </vt:lpstr>
      <vt:lpstr>নিরব পাঠ</vt:lpstr>
      <vt:lpstr>উপস্থাপনের প্রস্তুতি </vt:lpstr>
      <vt:lpstr>প্রশ্নগুলোর উত্তর আলোচনা কর</vt:lpstr>
      <vt:lpstr>প্রস্তুতি -১০ মিনিট </vt:lpstr>
      <vt:lpstr>উপস্থাপন -অভিনয়</vt:lpstr>
      <vt:lpstr>উপস্থাপন –কেসস্টাডির প্রশ্ন </vt:lpstr>
      <vt:lpstr>আলোচনা ও ব্যাখ্যা</vt:lpstr>
      <vt:lpstr>আলোচনা ও ব্যাখ্যা</vt:lpstr>
      <vt:lpstr>বাড়ির কাজ – প্রতি সপ্তাহে জমা দিতে হবে</vt:lpstr>
      <vt:lpstr>স্লোগানটি সমস্বরে সবাই বলবো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Abdul Motin</cp:lastModifiedBy>
  <cp:revision>298</cp:revision>
  <dcterms:created xsi:type="dcterms:W3CDTF">2006-08-16T00:00:00Z</dcterms:created>
  <dcterms:modified xsi:type="dcterms:W3CDTF">2023-01-18T06:10:24Z</dcterms:modified>
</cp:coreProperties>
</file>