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7" autoAdjust="0"/>
    <p:restoredTop sz="94612" autoAdjust="0"/>
  </p:normalViewPr>
  <p:slideViewPr>
    <p:cSldViewPr snapToGrid="0">
      <p:cViewPr varScale="1">
        <p:scale>
          <a:sx n="64" d="100"/>
          <a:sy n="64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38904328583515"/>
          <c:y val="0.77532816544837579"/>
          <c:w val="0.13080449873245206"/>
          <c:h val="0.17901651316377082"/>
        </c:manualLayout>
      </c:layout>
      <c:radarChart>
        <c:radarStyle val="fill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69804"/>
              </a:schemeClr>
            </a:solidFill>
            <a:ln w="9525" cap="flat" cmpd="sng" algn="ctr">
              <a:solidFill>
                <a:schemeClr val="accent2">
                  <a:alpha val="69804"/>
                </a:schemeClr>
              </a:solidFill>
              <a:miter lim="800000"/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cat>
            <c:strRef>
              <c:f>Sheet1!$A$2:$A$6</c:f>
              <c:strCache>
                <c:ptCount val="5"/>
                <c:pt idx="0">
                  <c:v>1/5/20YY</c:v>
                </c:pt>
                <c:pt idx="1">
                  <c:v>1/6/20YY</c:v>
                </c:pt>
                <c:pt idx="2">
                  <c:v>1/7/20YY</c:v>
                </c:pt>
                <c:pt idx="3">
                  <c:v>1/8/20YY</c:v>
                </c:pt>
                <c:pt idx="4">
                  <c:v>1/9/20YY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C-4312-AF99-DB721A41E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041392"/>
        <c:axId val="776042376"/>
      </c:radarChart>
      <c:catAx>
        <c:axId val="77604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042376"/>
        <c:crosses val="autoZero"/>
        <c:auto val="1"/>
        <c:lblAlgn val="ctr"/>
        <c:lblOffset val="100"/>
        <c:noMultiLvlLbl val="0"/>
      </c:catAx>
      <c:valAx>
        <c:axId val="77604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041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</dgm:pt>
    <dgm:pt modelId="{8113D328-D741-4546-88EE-270C594CD2B6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</dgm:ptLst>
  <dgm:cxnLst>
    <dgm:cxn modelId="{D0ACC338-D34E-44DB-B0C0-C03DE22E9A8B}" type="presOf" srcId="{D75A9632-4EB0-4862-92FF-00CF01BE2205}" destId="{8113D328-D741-4546-88EE-270C594CD2B6}" srcOrd="0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066BF7-810B-498E-9B71-4BE604C35145}">
      <dgm:prSet phldrT="[Text]" phldr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551E2BC4-322B-4917-80F0-6F289DD131BD}" type="parTrans" cxnId="{87998FD1-A301-4733-9331-1795CC5653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D89840-710B-41CC-80E1-A699FA6BF644}" type="sibTrans" cxnId="{87998FD1-A301-4733-9331-1795CC56534D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52A2D7-ECD4-458F-B2BB-B6333EF341C4}">
      <dgm:prSet phldrT="[Text]" phldr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11917B2-9CA5-4AEA-A561-283F36BA9267}" type="parTrans" cxnId="{0A72A02A-BAE1-48AC-B158-111E2F36361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B195D9-EB3C-4802-A6AB-664066A6DE01}" type="sibTrans" cxnId="{0A72A02A-BAE1-48AC-B158-111E2F363615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77C89B-FE67-4FD5-B67B-A9D2B5CF35FB}">
      <dgm:prSet phldrT="[Text]" phldr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1215F53-183B-4576-9940-C093E9334C1D}" type="parTrans" cxnId="{1EF02D92-F5CE-4D6F-8A0D-BEE4E9168B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5F126D-CBF0-4835-ACDB-7CA05B5379BC}" type="sibTrans" cxnId="{1EF02D92-F5CE-4D6F-8A0D-BEE4E9168B61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B892B2-0E0D-420C-B451-7722D28313F7}">
      <dgm:prSet phldrT="[Text]" phldr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76A5E238-62E3-48E2-B973-3966EC01419B}" type="parTrans" cxnId="{9C8D409F-E410-4D31-9461-8DF8B89616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F1F0BD-2C92-4CA1-93CD-3EA2E09F4EE2}" type="sibTrans" cxnId="{9C8D409F-E410-4D31-9461-8DF8B89616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2D0B22-AAAD-4780-89CC-847BAD6F468F}" type="pres">
      <dgm:prSet presAssocID="{1F0FB2EE-4143-43D1-817A-9730FE87353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B311BFD-8EB7-46E9-A3B6-C5C47CFE6942}" type="pres">
      <dgm:prSet presAssocID="{1A066BF7-810B-498E-9B71-4BE604C35145}" presName="compNode" presStyleCnt="0"/>
      <dgm:spPr/>
    </dgm:pt>
    <dgm:pt modelId="{C8CF5390-16B5-4FC5-8640-64964D240785}" type="pres">
      <dgm:prSet presAssocID="{1A066BF7-810B-498E-9B71-4BE604C35145}" presName="dummyConnPt" presStyleCnt="0"/>
      <dgm:spPr/>
    </dgm:pt>
    <dgm:pt modelId="{4F4DBFEA-6993-43D2-8550-9C63128083EA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A262D-0B93-49C0-85A8-FF57875272C2}" type="pres">
      <dgm:prSet presAssocID="{BCD89840-710B-41CC-80E1-A699FA6BF644}" presName="sibTrans" presStyleLbl="bgSibTrans2D1" presStyleIdx="0" presStyleCnt="3"/>
      <dgm:spPr/>
      <dgm:t>
        <a:bodyPr/>
        <a:lstStyle/>
        <a:p>
          <a:endParaRPr lang="en-US"/>
        </a:p>
      </dgm:t>
    </dgm:pt>
    <dgm:pt modelId="{600DF6F0-DB20-44AB-A812-6F730F846214}" type="pres">
      <dgm:prSet presAssocID="{9252A2D7-ECD4-458F-B2BB-B6333EF341C4}" presName="compNode" presStyleCnt="0"/>
      <dgm:spPr/>
    </dgm:pt>
    <dgm:pt modelId="{DC82E6B6-54CA-493F-AB26-5808786A6FB8}" type="pres">
      <dgm:prSet presAssocID="{9252A2D7-ECD4-458F-B2BB-B6333EF341C4}" presName="dummyConnPt" presStyleCnt="0"/>
      <dgm:spPr/>
    </dgm:pt>
    <dgm:pt modelId="{F1A2D2A9-AB15-455D-A034-0B53446DC5B5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40564-8D1D-4B16-8221-86830D7817E6}" type="pres">
      <dgm:prSet presAssocID="{61B195D9-EB3C-4802-A6AB-664066A6DE01}" presName="sibTrans" presStyleLbl="bgSibTrans2D1" presStyleIdx="1" presStyleCnt="3"/>
      <dgm:spPr/>
      <dgm:t>
        <a:bodyPr/>
        <a:lstStyle/>
        <a:p>
          <a:endParaRPr lang="en-US"/>
        </a:p>
      </dgm:t>
    </dgm:pt>
    <dgm:pt modelId="{806E4064-DD46-43CE-B091-547AA8892C74}" type="pres">
      <dgm:prSet presAssocID="{E577C89B-FE67-4FD5-B67B-A9D2B5CF35FB}" presName="compNode" presStyleCnt="0"/>
      <dgm:spPr/>
    </dgm:pt>
    <dgm:pt modelId="{B0BFAE7C-9CA5-44D3-8507-671EA93AA1E4}" type="pres">
      <dgm:prSet presAssocID="{E577C89B-FE67-4FD5-B67B-A9D2B5CF35FB}" presName="dummyConnPt" presStyleCnt="0"/>
      <dgm:spPr/>
    </dgm:pt>
    <dgm:pt modelId="{0D70175B-6136-44C3-AC35-EDDE7D5FC48B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0D0ED-1467-43CD-8A03-83FFD3D85C61}" type="pres">
      <dgm:prSet presAssocID="{895F126D-CBF0-4835-ACDB-7CA05B5379BC}" presName="sibTrans" presStyleLbl="bgSibTrans2D1" presStyleIdx="2" presStyleCnt="3"/>
      <dgm:spPr/>
      <dgm:t>
        <a:bodyPr/>
        <a:lstStyle/>
        <a:p>
          <a:endParaRPr lang="en-US"/>
        </a:p>
      </dgm:t>
    </dgm:pt>
    <dgm:pt modelId="{F1E6E879-A26E-4AAD-B86E-C51525A5F427}" type="pres">
      <dgm:prSet presAssocID="{7DB892B2-0E0D-420C-B451-7722D28313F7}" presName="compNode" presStyleCnt="0"/>
      <dgm:spPr/>
    </dgm:pt>
    <dgm:pt modelId="{1DF61CD0-E7EB-4E1E-B8D5-954CF29E5367}" type="pres">
      <dgm:prSet presAssocID="{7DB892B2-0E0D-420C-B451-7722D28313F7}" presName="dummyConnPt" presStyleCnt="0"/>
      <dgm:spPr/>
    </dgm:pt>
    <dgm:pt modelId="{DF18FD10-B426-424A-8632-4F3E0488E5FC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5AC80-28E4-4AFF-BBF7-B57100BEF469}" type="presOf" srcId="{9252A2D7-ECD4-458F-B2BB-B6333EF341C4}" destId="{F1A2D2A9-AB15-455D-A034-0B53446DC5B5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DD3408F6-062A-417A-8B56-5B3805F2E7D2}" type="presOf" srcId="{BCD89840-710B-41CC-80E1-A699FA6BF644}" destId="{E28A262D-0B93-49C0-85A8-FF57875272C2}" srcOrd="0" destOrd="0" presId="urn:microsoft.com/office/officeart/2005/8/layout/bProcess4"/>
    <dgm:cxn modelId="{41AF9C5C-777D-4AF7-BC44-26C0ABF31CC9}" type="presOf" srcId="{895F126D-CBF0-4835-ACDB-7CA05B5379BC}" destId="{4970D0ED-1467-43CD-8A03-83FFD3D85C61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CC59629F-06B9-471B-80E0-FC51F4475B3D}" type="presOf" srcId="{7DB892B2-0E0D-420C-B451-7722D28313F7}" destId="{DF18FD10-B426-424A-8632-4F3E0488E5FC}" srcOrd="0" destOrd="0" presId="urn:microsoft.com/office/officeart/2005/8/layout/bProcess4"/>
    <dgm:cxn modelId="{EA63878C-6A18-4858-8E30-86D899E53BF1}" type="presOf" srcId="{61B195D9-EB3C-4802-A6AB-664066A6DE01}" destId="{92340564-8D1D-4B16-8221-86830D7817E6}" srcOrd="0" destOrd="0" presId="urn:microsoft.com/office/officeart/2005/8/layout/bProcess4"/>
    <dgm:cxn modelId="{9EF30523-35D7-41AD-B323-AEDEF5D1E3F6}" type="presOf" srcId="{E577C89B-FE67-4FD5-B67B-A9D2B5CF35FB}" destId="{0D70175B-6136-44C3-AC35-EDDE7D5FC48B}" srcOrd="0" destOrd="0" presId="urn:microsoft.com/office/officeart/2005/8/layout/bProcess4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9424868D-8343-45E5-AC5A-7B055F878BFF}" type="presOf" srcId="{1A066BF7-810B-498E-9B71-4BE604C35145}" destId="{4F4DBFEA-6993-43D2-8550-9C63128083EA}" srcOrd="0" destOrd="0" presId="urn:microsoft.com/office/officeart/2005/8/layout/bProcess4"/>
    <dgm:cxn modelId="{A2C00009-8AAD-4FC7-BD1D-A484E3E2852A}" type="presOf" srcId="{1F0FB2EE-4143-43D1-817A-9730FE873531}" destId="{E22D0B22-AAAD-4780-89CC-847BAD6F468F}" srcOrd="0" destOrd="0" presId="urn:microsoft.com/office/officeart/2005/8/layout/bProcess4"/>
    <dgm:cxn modelId="{31903D10-BC41-4974-A829-EA3C7278BC39}" type="presParOf" srcId="{E22D0B22-AAAD-4780-89CC-847BAD6F468F}" destId="{4B311BFD-8EB7-46E9-A3B6-C5C47CFE6942}" srcOrd="0" destOrd="0" presId="urn:microsoft.com/office/officeart/2005/8/layout/bProcess4"/>
    <dgm:cxn modelId="{ED08DCA1-D394-46C6-AFB5-E45D7CD5669A}" type="presParOf" srcId="{4B311BFD-8EB7-46E9-A3B6-C5C47CFE6942}" destId="{C8CF5390-16B5-4FC5-8640-64964D240785}" srcOrd="0" destOrd="0" presId="urn:microsoft.com/office/officeart/2005/8/layout/bProcess4"/>
    <dgm:cxn modelId="{515CF915-6D48-4936-98AC-D566CF36A4A3}" type="presParOf" srcId="{4B311BFD-8EB7-46E9-A3B6-C5C47CFE6942}" destId="{4F4DBFEA-6993-43D2-8550-9C63128083EA}" srcOrd="1" destOrd="0" presId="urn:microsoft.com/office/officeart/2005/8/layout/bProcess4"/>
    <dgm:cxn modelId="{414CE1D3-D08F-4904-973C-D8B601DDB2D9}" type="presParOf" srcId="{E22D0B22-AAAD-4780-89CC-847BAD6F468F}" destId="{E28A262D-0B93-49C0-85A8-FF57875272C2}" srcOrd="1" destOrd="0" presId="urn:microsoft.com/office/officeart/2005/8/layout/bProcess4"/>
    <dgm:cxn modelId="{9AF9CA43-D07C-46B2-BFF6-2DC65FCF161C}" type="presParOf" srcId="{E22D0B22-AAAD-4780-89CC-847BAD6F468F}" destId="{600DF6F0-DB20-44AB-A812-6F730F846214}" srcOrd="2" destOrd="0" presId="urn:microsoft.com/office/officeart/2005/8/layout/bProcess4"/>
    <dgm:cxn modelId="{B2C971F7-586A-4566-B2E7-8A965A94738C}" type="presParOf" srcId="{600DF6F0-DB20-44AB-A812-6F730F846214}" destId="{DC82E6B6-54CA-493F-AB26-5808786A6FB8}" srcOrd="0" destOrd="0" presId="urn:microsoft.com/office/officeart/2005/8/layout/bProcess4"/>
    <dgm:cxn modelId="{5D07AA6D-ACFD-4B80-8E2E-E71227CC8D85}" type="presParOf" srcId="{600DF6F0-DB20-44AB-A812-6F730F846214}" destId="{F1A2D2A9-AB15-455D-A034-0B53446DC5B5}" srcOrd="1" destOrd="0" presId="urn:microsoft.com/office/officeart/2005/8/layout/bProcess4"/>
    <dgm:cxn modelId="{991A866F-8568-47FE-8DF1-D9F011991E13}" type="presParOf" srcId="{E22D0B22-AAAD-4780-89CC-847BAD6F468F}" destId="{92340564-8D1D-4B16-8221-86830D7817E6}" srcOrd="3" destOrd="0" presId="urn:microsoft.com/office/officeart/2005/8/layout/bProcess4"/>
    <dgm:cxn modelId="{45641B45-2EF4-44E1-9E3B-E095C3C4C672}" type="presParOf" srcId="{E22D0B22-AAAD-4780-89CC-847BAD6F468F}" destId="{806E4064-DD46-43CE-B091-547AA8892C74}" srcOrd="4" destOrd="0" presId="urn:microsoft.com/office/officeart/2005/8/layout/bProcess4"/>
    <dgm:cxn modelId="{C915B4C9-1A20-4774-9291-D7D5D5ACFD6B}" type="presParOf" srcId="{806E4064-DD46-43CE-B091-547AA8892C74}" destId="{B0BFAE7C-9CA5-44D3-8507-671EA93AA1E4}" srcOrd="0" destOrd="0" presId="urn:microsoft.com/office/officeart/2005/8/layout/bProcess4"/>
    <dgm:cxn modelId="{DE858634-A3C3-4999-9F00-AF29BB7D7DCF}" type="presParOf" srcId="{806E4064-DD46-43CE-B091-547AA8892C74}" destId="{0D70175B-6136-44C3-AC35-EDDE7D5FC48B}" srcOrd="1" destOrd="0" presId="urn:microsoft.com/office/officeart/2005/8/layout/bProcess4"/>
    <dgm:cxn modelId="{727F7249-4953-472B-A7BF-8FDB60105C5F}" type="presParOf" srcId="{E22D0B22-AAAD-4780-89CC-847BAD6F468F}" destId="{4970D0ED-1467-43CD-8A03-83FFD3D85C61}" srcOrd="5" destOrd="0" presId="urn:microsoft.com/office/officeart/2005/8/layout/bProcess4"/>
    <dgm:cxn modelId="{1B20AB1D-177F-4D7A-9B02-252953A0B67A}" type="presParOf" srcId="{E22D0B22-AAAD-4780-89CC-847BAD6F468F}" destId="{F1E6E879-A26E-4AAD-B86E-C51525A5F427}" srcOrd="6" destOrd="0" presId="urn:microsoft.com/office/officeart/2005/8/layout/bProcess4"/>
    <dgm:cxn modelId="{BB350DE3-3AB6-42B8-9ECE-7C1E4F6E4EB7}" type="presParOf" srcId="{F1E6E879-A26E-4AAD-B86E-C51525A5F427}" destId="{1DF61CD0-E7EB-4E1E-B8D5-954CF29E5367}" srcOrd="0" destOrd="0" presId="urn:microsoft.com/office/officeart/2005/8/layout/bProcess4"/>
    <dgm:cxn modelId="{8B1808DE-4551-48B2-8C6F-58D804C19292}" type="presParOf" srcId="{F1E6E879-A26E-4AAD-B86E-C51525A5F427}" destId="{DF18FD10-B426-424A-8632-4F3E0488E5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262D-0B93-49C0-85A8-FF57875272C2}">
      <dsp:nvSpPr>
        <dsp:cNvPr id="0" name=""/>
        <dsp:cNvSpPr/>
      </dsp:nvSpPr>
      <dsp:spPr>
        <a:xfrm rot="5400000">
          <a:off x="-356852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BFEA-6993-43D2-8550-9C63128083EA}">
      <dsp:nvSpPr>
        <dsp:cNvPr id="0" name=""/>
        <dsp:cNvSpPr/>
      </dsp:nvSpPr>
      <dsp:spPr>
        <a:xfrm>
          <a:off x="2758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bg1"/>
            </a:solidFill>
          </a:endParaRPr>
        </a:p>
      </dsp:txBody>
      <dsp:txXfrm>
        <a:off x="40420" y="228355"/>
        <a:ext cx="2067785" cy="1210541"/>
      </dsp:txXfrm>
    </dsp:sp>
    <dsp:sp modelId="{92340564-8D1D-4B16-8221-86830D7817E6}">
      <dsp:nvSpPr>
        <dsp:cNvPr id="0" name=""/>
        <dsp:cNvSpPr/>
      </dsp:nvSpPr>
      <dsp:spPr>
        <a:xfrm>
          <a:off x="446813" y="2020053"/>
          <a:ext cx="2834902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2D2A9-AB15-455D-A034-0B53446DC5B5}">
      <dsp:nvSpPr>
        <dsp:cNvPr id="0" name=""/>
        <dsp:cNvSpPr/>
      </dsp:nvSpPr>
      <dsp:spPr>
        <a:xfrm>
          <a:off x="2758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bg1"/>
            </a:solidFill>
          </a:endParaRPr>
        </a:p>
      </dsp:txBody>
      <dsp:txXfrm>
        <a:off x="40420" y="1835688"/>
        <a:ext cx="2067785" cy="1210541"/>
      </dsp:txXfrm>
    </dsp:sp>
    <dsp:sp modelId="{4970D0ED-1467-43CD-8A03-83FFD3D85C61}">
      <dsp:nvSpPr>
        <dsp:cNvPr id="0" name=""/>
        <dsp:cNvSpPr/>
      </dsp:nvSpPr>
      <dsp:spPr>
        <a:xfrm rot="16200000">
          <a:off x="2493483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70175B-6136-44C3-AC35-EDDE7D5FC48B}">
      <dsp:nvSpPr>
        <dsp:cNvPr id="0" name=""/>
        <dsp:cNvSpPr/>
      </dsp:nvSpPr>
      <dsp:spPr>
        <a:xfrm>
          <a:off x="2853094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bg1"/>
            </a:solidFill>
          </a:endParaRPr>
        </a:p>
      </dsp:txBody>
      <dsp:txXfrm>
        <a:off x="2890756" y="1835688"/>
        <a:ext cx="2067785" cy="1210541"/>
      </dsp:txXfrm>
    </dsp:sp>
    <dsp:sp modelId="{DF18FD10-B426-424A-8632-4F3E0488E5FC}">
      <dsp:nvSpPr>
        <dsp:cNvPr id="0" name=""/>
        <dsp:cNvSpPr/>
      </dsp:nvSpPr>
      <dsp:spPr>
        <a:xfrm>
          <a:off x="2853094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chemeClr val="bg1"/>
            </a:solidFill>
          </a:endParaRPr>
        </a:p>
      </dsp:txBody>
      <dsp:txXfrm>
        <a:off x="2890756" y="228355"/>
        <a:ext cx="2067785" cy="121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0.01433</cdr:x>
      <cdr:y>0.18303</cdr:y>
    </cdr:from>
    <cdr:to>
      <cdr:x>0.54542</cdr:x>
      <cdr:y>0.56786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5444" t="21712" r="-3391" b="17799"/>
        <a:stretch xmlns:a="http://schemas.openxmlformats.org/drawingml/2006/main"/>
      </cdr:blipFill>
      <cdr:spPr>
        <a:xfrm xmlns:a="http://schemas.openxmlformats.org/drawingml/2006/main">
          <a:off x="104504" y="975422"/>
          <a:ext cx="3873608" cy="20508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0.53045</cdr:x>
      <cdr:y>0.22977</cdr:y>
    </cdr:from>
    <cdr:to>
      <cdr:x>1</cdr:x>
      <cdr:y>0.80326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72" r="1" b="17642"/>
        <a:stretch xmlns:a="http://schemas.openxmlformats.org/drawingml/2006/main"/>
      </cdr:blipFill>
      <cdr:spPr>
        <a:xfrm xmlns:a="http://schemas.openxmlformats.org/drawingml/2006/main">
          <a:off x="3868872" y="1224529"/>
          <a:ext cx="3424738" cy="30562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0.29827</cdr:x>
      <cdr:y>0.11449</cdr:y>
    </cdr:from>
    <cdr:to>
      <cdr:x>0.65288</cdr:x>
      <cdr:y>0.28607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5437" y="610144"/>
          <a:ext cx="258644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5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9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jpg"/><Relationship Id="rId1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jpg"/><Relationship Id="rId10" Type="http://schemas.openxmlformats.org/officeDocument/2006/relationships/image" Target="../media/image5.jpg"/><Relationship Id="rId4" Type="http://schemas.openxmlformats.org/officeDocument/2006/relationships/diagramData" Target="../diagrams/data1.xml"/><Relationship Id="rId9" Type="http://schemas.openxmlformats.org/officeDocument/2006/relationships/image" Target="../media/image4.jpg"/><Relationship Id="rId1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jpg"/><Relationship Id="rId4" Type="http://schemas.openxmlformats.org/officeDocument/2006/relationships/diagramData" Target="../diagrams/data2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lans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13" y="13659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US" sz="4800" dirty="0"/>
              <a:t>Architecture Frame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70246"/>
            <a:ext cx="4328537" cy="914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MD RAHAT ULLAH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" y="758952"/>
            <a:ext cx="4650142" cy="37947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54879" y="-38632"/>
            <a:ext cx="7315201" cy="8903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77394" y="13659"/>
            <a:ext cx="6538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124B05"/>
                </a:solidFill>
              </a:rPr>
              <a:t>ABOUT MY SELP</a:t>
            </a:r>
            <a:endParaRPr lang="en-US" sz="5400" dirty="0">
              <a:solidFill>
                <a:srgbClr val="124B05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19680"/>
              </p:ext>
            </p:extLst>
          </p:nvPr>
        </p:nvGraphicFramePr>
        <p:xfrm>
          <a:off x="4867528" y="1298448"/>
          <a:ext cx="6948336" cy="4748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168">
                  <a:extLst>
                    <a:ext uri="{9D8B030D-6E8A-4147-A177-3AD203B41FA5}">
                      <a16:colId xmlns:a16="http://schemas.microsoft.com/office/drawing/2014/main" val="414205996"/>
                    </a:ext>
                  </a:extLst>
                </a:gridCol>
                <a:gridCol w="3474168">
                  <a:extLst>
                    <a:ext uri="{9D8B030D-6E8A-4147-A177-3AD203B41FA5}">
                      <a16:colId xmlns:a16="http://schemas.microsoft.com/office/drawing/2014/main" val="855225239"/>
                    </a:ext>
                  </a:extLst>
                </a:gridCol>
              </a:tblGrid>
              <a:tr h="8126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INSTITIUTE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NORTH</a:t>
                      </a:r>
                      <a:r>
                        <a:rPr lang="en-US" sz="2800" baseline="0" dirty="0" smtClean="0">
                          <a:solidFill>
                            <a:srgbClr val="00B0F0"/>
                          </a:solidFill>
                        </a:rPr>
                        <a:t> RANGUNIA HIGH SCHOOL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44027"/>
                  </a:ext>
                </a:extLst>
              </a:tr>
              <a:tr h="89962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POST</a:t>
                      </a:r>
                    </a:p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ASSISTANT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 TREACHER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096515"/>
                  </a:ext>
                </a:extLst>
              </a:tr>
              <a:tr h="899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SUBJECT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ISLAM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AND MORRALITY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420838"/>
                  </a:ext>
                </a:extLst>
              </a:tr>
              <a:tr h="8919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MOBILE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01811867584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000589"/>
                  </a:ext>
                </a:extLst>
              </a:tr>
              <a:tr h="899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E - MAIL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rumamun1986@gmail.com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18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8" grpId="0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ultiple people looking at blueprints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HEALTH TIPS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 descr="Icon SmartArt placeholder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717543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9" y="4502359"/>
            <a:ext cx="1526720" cy="154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" y="4489743"/>
            <a:ext cx="196215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" y="797014"/>
            <a:ext cx="1734758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65" y="777964"/>
            <a:ext cx="1784136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" y="2400434"/>
            <a:ext cx="3330771" cy="736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" y="3734263"/>
            <a:ext cx="3380500" cy="774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6089" r="3242" b="16406"/>
          <a:stretch/>
        </p:blipFill>
        <p:spPr>
          <a:xfrm>
            <a:off x="6345034" y="1755092"/>
            <a:ext cx="2927184" cy="2366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89" y="797014"/>
            <a:ext cx="2741300" cy="23477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36" y="3326813"/>
            <a:ext cx="2291124" cy="21112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0397" y="4295569"/>
            <a:ext cx="5067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ভাল</a:t>
            </a:r>
            <a:r>
              <a:rPr lang="en-US" sz="4400" dirty="0" smtClean="0"/>
              <a:t> </a:t>
            </a:r>
            <a:r>
              <a:rPr lang="en-US" sz="4400" dirty="0" err="1" smtClean="0"/>
              <a:t>যদি</a:t>
            </a:r>
            <a:r>
              <a:rPr lang="en-US" sz="4400" dirty="0" smtClean="0"/>
              <a:t> </a:t>
            </a:r>
            <a:r>
              <a:rPr lang="en-US" sz="4400" dirty="0" err="1" smtClean="0"/>
              <a:t>থাকতে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চান</a:t>
            </a:r>
            <a:endParaRPr lang="en-US" sz="4400" dirty="0" smtClean="0"/>
          </a:p>
          <a:p>
            <a:r>
              <a:rPr lang="en-US" sz="4400" dirty="0" err="1" smtClean="0"/>
              <a:t>নিয়ম</a:t>
            </a:r>
            <a:r>
              <a:rPr lang="en-US" sz="4400" dirty="0" smtClean="0"/>
              <a:t> </a:t>
            </a:r>
            <a:r>
              <a:rPr lang="en-US" sz="4400" dirty="0" err="1" smtClean="0"/>
              <a:t>মেনে</a:t>
            </a:r>
            <a:r>
              <a:rPr lang="en-US" sz="4400" dirty="0" smtClean="0"/>
              <a:t> </a:t>
            </a:r>
            <a:r>
              <a:rPr lang="en-US" sz="4400" dirty="0" err="1" smtClean="0"/>
              <a:t>চলুন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F9DE327-AEAE-44B2-8483-660A265AE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492CA2-7E37-4577-8E02-1E79AE7EE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0722-2775-4A70-8182-7C215D42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Working Timeline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CB9FA-C8E8-43F1-868B-D328ECFC3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7" descr="Chart">
            <a:extLst>
              <a:ext uri="{FF2B5EF4-FFF2-40B4-BE49-F238E27FC236}">
                <a16:creationId xmlns:a16="http://schemas.microsoft.com/office/drawing/2014/main" id="{20C180B3-FF82-4BC4-AA2E-E7DF3EF96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64782"/>
              </p:ext>
            </p:extLst>
          </p:nvPr>
        </p:nvGraphicFramePr>
        <p:xfrm>
          <a:off x="1077214" y="757325"/>
          <a:ext cx="7293610" cy="5329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5336" r="1779" b="16987"/>
          <a:stretch/>
        </p:blipFill>
        <p:spPr>
          <a:xfrm>
            <a:off x="8553157" y="757325"/>
            <a:ext cx="3638843" cy="53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8" grpId="0">
        <p:bldAsOne/>
      </p:bldGraphic>
      <p:bldGraphic spid="8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HEALTH TIPS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6" name="Picture 5" descr="Woman standing in her office looking at blueprints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r="2462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4" name="Content Placeholder 3" descr="SmartArt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327228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8" y="2644726"/>
            <a:ext cx="2172598" cy="1406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26" y="2694307"/>
            <a:ext cx="2196085" cy="1307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4" y="4276728"/>
            <a:ext cx="2271072" cy="1336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5" y="4276728"/>
            <a:ext cx="2288641" cy="1336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62" y="773322"/>
            <a:ext cx="5238340" cy="53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Working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9" y="0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209" y="916513"/>
            <a:ext cx="7315200" cy="1191534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2377440"/>
            <a:ext cx="7315200" cy="3207206"/>
          </a:xfrm>
        </p:spPr>
        <p:txBody>
          <a:bodyPr>
            <a:normAutofit/>
          </a:bodyPr>
          <a:lstStyle/>
          <a:p>
            <a:r>
              <a:rPr lang="en-US" b="1" dirty="0"/>
              <a:t>someone@example.com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r="4200" b="461"/>
          <a:stretch/>
        </p:blipFill>
        <p:spPr>
          <a:xfrm>
            <a:off x="784565" y="1889759"/>
            <a:ext cx="7107410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B7BB97-A62F-4534-888F-505637578A57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16c05727-aa75-4e4a-9b5f-8a80a1165891"/>
    <ds:schemaRef ds:uri="71af3243-3dd4-4a8d-8c0d-dd76da1f02a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C62D4C9-FB7C-42A5-9239-CABAB8011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5ACEB-CF5E-44CD-BB7E-D39F90AC5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Architecture design</Template>
  <TotalTime>0</TotalTime>
  <Words>48</Words>
  <Application>Microsoft Office PowerPoint</Application>
  <PresentationFormat>Widescreen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Corbel</vt:lpstr>
      <vt:lpstr>Wingdings 2</vt:lpstr>
      <vt:lpstr>Frame</vt:lpstr>
      <vt:lpstr>Architecture Frame Design</vt:lpstr>
      <vt:lpstr>HEALTH TIPS</vt:lpstr>
      <vt:lpstr>Working Timeline</vt:lpstr>
      <vt:lpstr>HEALTH TIPS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2023-01-19T12:04:10Z</dcterms:created>
  <dcterms:modified xsi:type="dcterms:W3CDTF">2023-01-19T13:03:57Z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