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7" r:id="rId3"/>
    <p:sldId id="261" r:id="rId4"/>
    <p:sldId id="269" r:id="rId5"/>
    <p:sldId id="256" r:id="rId6"/>
    <p:sldId id="278" r:id="rId7"/>
    <p:sldId id="259" r:id="rId8"/>
    <p:sldId id="260" r:id="rId9"/>
    <p:sldId id="281" r:id="rId10"/>
    <p:sldId id="263" r:id="rId11"/>
    <p:sldId id="264" r:id="rId12"/>
    <p:sldId id="271" r:id="rId13"/>
    <p:sldId id="277" r:id="rId14"/>
    <p:sldId id="279" r:id="rId15"/>
    <p:sldId id="272" r:id="rId16"/>
    <p:sldId id="273" r:id="rId17"/>
    <p:sldId id="280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B9B"/>
    <a:srgbClr val="A60A88"/>
    <a:srgbClr val="220FB1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9" autoAdjust="0"/>
    <p:restoredTop sz="94660"/>
  </p:normalViewPr>
  <p:slideViewPr>
    <p:cSldViewPr>
      <p:cViewPr varScale="1">
        <p:scale>
          <a:sx n="68" d="100"/>
          <a:sy n="68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chool\Group Contain  Base  7\PTI Picture\Pictures\Picture pti\picture-1\classification\582084_319070234832674_295577563848608_797188_179259533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799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51816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Morning</a:t>
            </a:r>
          </a:p>
        </p:txBody>
      </p:sp>
    </p:spTree>
    <p:extLst>
      <p:ext uri="{BB962C8B-B14F-4D97-AF65-F5344CB8AC3E}">
        <p14:creationId xmlns:p14="http://schemas.microsoft.com/office/powerpoint/2010/main" val="388058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chool\Picture  Download\Hare and tortoise\hare_tortois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" y="0"/>
            <a:ext cx="9119937" cy="69139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090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chool\Picture  Download\Hare and tortoise\z  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229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4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0"/>
            <a:ext cx="861060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Take your English book and open at page --82</a:t>
            </a:r>
          </a:p>
        </p:txBody>
      </p:sp>
    </p:spTree>
    <p:extLst>
      <p:ext uri="{BB962C8B-B14F-4D97-AF65-F5344CB8AC3E}">
        <p14:creationId xmlns:p14="http://schemas.microsoft.com/office/powerpoint/2010/main" val="20214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 flipV="1">
            <a:off x="484906" y="457200"/>
            <a:ext cx="8278093" cy="6019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2405271"/>
            <a:ext cx="5635337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Teacher’s loud reading</a:t>
            </a:r>
          </a:p>
        </p:txBody>
      </p:sp>
    </p:spTree>
    <p:extLst>
      <p:ext uri="{BB962C8B-B14F-4D97-AF65-F5344CB8AC3E}">
        <p14:creationId xmlns:p14="http://schemas.microsoft.com/office/powerpoint/2010/main" val="5970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Desktop\mahbub\DCIM\20160206_123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8" y="358588"/>
            <a:ext cx="8074742" cy="58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2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143000"/>
            <a:ext cx="7315201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Read the Lesson silently and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Findout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difficult words</a:t>
            </a:r>
          </a:p>
        </p:txBody>
      </p:sp>
    </p:spTree>
    <p:extLst>
      <p:ext uri="{BB962C8B-B14F-4D97-AF65-F5344CB8AC3E}">
        <p14:creationId xmlns:p14="http://schemas.microsoft.com/office/powerpoint/2010/main" val="16469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736" y="1548079"/>
            <a:ext cx="5482266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608" y="4038600"/>
            <a:ext cx="3830781" cy="20005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Group --A</a:t>
            </a:r>
          </a:p>
          <a:p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What does “slow but steady wins the race” mean?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6769" y="2819400"/>
            <a:ext cx="5410200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Ask and answer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2613" y="4100156"/>
            <a:ext cx="392430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Group ----B </a:t>
            </a: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Read the sentences. Complete the questions.</a:t>
            </a: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Where----------------?The hare was walking  in the forest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5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Desktop\mahbub\DCIM\20160206_121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0" t="24324" r="5610" b="-7344"/>
          <a:stretch/>
        </p:blipFill>
        <p:spPr bwMode="auto">
          <a:xfrm>
            <a:off x="4698702" y="2895600"/>
            <a:ext cx="3860411" cy="387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PE\Desktop\mahbub\DCIM\20160206_1216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4151" r="47543" b="20375"/>
          <a:stretch/>
        </p:blipFill>
        <p:spPr bwMode="auto">
          <a:xfrm>
            <a:off x="736302" y="255132"/>
            <a:ext cx="3759497" cy="349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4069080"/>
            <a:ext cx="17526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Group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1447800"/>
            <a:ext cx="246311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Group 2</a:t>
            </a:r>
          </a:p>
        </p:txBody>
      </p:sp>
    </p:spTree>
    <p:extLst>
      <p:ext uri="{BB962C8B-B14F-4D97-AF65-F5344CB8AC3E}">
        <p14:creationId xmlns:p14="http://schemas.microsoft.com/office/powerpoint/2010/main" val="24915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0"/>
            <a:ext cx="5334000" cy="1015663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3657600"/>
            <a:ext cx="746760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 five sentences about “ Slow but steady wins the race.” </a:t>
            </a:r>
          </a:p>
        </p:txBody>
      </p:sp>
    </p:spTree>
    <p:extLst>
      <p:ext uri="{BB962C8B-B14F-4D97-AF65-F5344CB8AC3E}">
        <p14:creationId xmlns:p14="http://schemas.microsoft.com/office/powerpoint/2010/main" val="11082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School\Tofazzal Hossain\Tofazzal Hossain\Picture  Download\mIXED\amazing-ocean-sunset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077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4267200"/>
            <a:ext cx="5808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Bye</a:t>
            </a:r>
          </a:p>
        </p:txBody>
      </p:sp>
    </p:spTree>
    <p:extLst>
      <p:ext uri="{BB962C8B-B14F-4D97-AF65-F5344CB8AC3E}">
        <p14:creationId xmlns:p14="http://schemas.microsoft.com/office/powerpoint/2010/main" val="63370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2"/>
          <p:cNvSpPr>
            <a:spLocks noChangeArrowheads="1"/>
          </p:cNvSpPr>
          <p:nvPr/>
        </p:nvSpPr>
        <p:spPr bwMode="auto">
          <a:xfrm rot="1542615">
            <a:off x="392812" y="414922"/>
            <a:ext cx="3214688" cy="1490663"/>
          </a:xfrm>
          <a:prstGeom prst="flowChartMagneticTape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Front">
              <a:rot lat="20099996" lon="20099996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3581400"/>
            <a:ext cx="7942962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ctr"/>
            <a:r>
              <a:rPr lang="en-A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Mohammad</a:t>
            </a:r>
            <a:r>
              <a:rPr lang="en-A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Mahbubur</a:t>
            </a:r>
            <a:r>
              <a:rPr lang="en-A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Rahman </a:t>
            </a:r>
          </a:p>
          <a:p>
            <a:pPr algn="ctr"/>
            <a:r>
              <a:rPr lang="en-A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 teacher</a:t>
            </a:r>
          </a:p>
          <a:p>
            <a:pPr algn="ctr"/>
            <a:r>
              <a:rPr lang="en-A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Charsobuddi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Uttar Para </a:t>
            </a:r>
            <a:r>
              <a:rPr lang="en-A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A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primary school</a:t>
            </a:r>
          </a:p>
          <a:p>
            <a:pPr algn="ctr"/>
            <a:r>
              <a:rPr lang="en-A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Raipura,Narsingdi</a:t>
            </a:r>
            <a:r>
              <a:rPr lang="en-A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pic>
        <p:nvPicPr>
          <p:cNvPr id="7" name="Picture 2" descr="C:\Users\DPE\Desktop\BDS-4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7477"/>
            <a:ext cx="3118338" cy="30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371600"/>
            <a:ext cx="5334000" cy="3046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--</a:t>
            </a:r>
            <a:r>
              <a:rPr lang="en-US" sz="4800" spc="50" dirty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</a:p>
          <a:p>
            <a:pPr algn="ctr"/>
            <a:r>
              <a:rPr lang="en-US" sz="4800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 --Five</a:t>
            </a:r>
          </a:p>
          <a:p>
            <a:pPr algn="ctr"/>
            <a:r>
              <a:rPr lang="en-US" sz="4800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--2</a:t>
            </a:r>
          </a:p>
          <a:p>
            <a:pPr algn="ctr"/>
            <a:r>
              <a:rPr lang="en-US" sz="4800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--14</a:t>
            </a:r>
          </a:p>
        </p:txBody>
      </p:sp>
    </p:spTree>
    <p:extLst>
      <p:ext uri="{BB962C8B-B14F-4D97-AF65-F5344CB8AC3E}">
        <p14:creationId xmlns:p14="http://schemas.microsoft.com/office/powerpoint/2010/main" val="2012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09800"/>
            <a:ext cx="7620000" cy="29854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n w="1905"/>
                <a:blipFill>
                  <a:blip r:embed="rId3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Students will be able to ----</a:t>
            </a:r>
          </a:p>
          <a:p>
            <a:pPr marL="342900" indent="-342900">
              <a:buAutoNum type="arabicPeriod"/>
            </a:pPr>
            <a:r>
              <a:rPr lang="en-US" sz="3600" dirty="0">
                <a:ln w="1905"/>
                <a:blipFill>
                  <a:blip r:embed="rId3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Become familiar with English sounds by listening to common English words</a:t>
            </a:r>
            <a:r>
              <a:rPr lang="en-US" sz="3600" dirty="0">
                <a:ln w="1905"/>
                <a:blipFill>
                  <a:blip r:embed="rId4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400" b="1" dirty="0">
              <a:ln w="1905"/>
              <a:blipFill>
                <a:blip r:embed="rId4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85800"/>
            <a:ext cx="746760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89702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School\Group Contain  Base  7\PTI Picture\picture-1\animals-1\DSC019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58"/>
          <a:stretch/>
        </p:blipFill>
        <p:spPr bwMode="auto">
          <a:xfrm>
            <a:off x="4724400" y="304800"/>
            <a:ext cx="4191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School\Group Contain  Base  7\PTI Picture\picture-1\animals-1\103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267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9225" y="2971800"/>
            <a:ext cx="7696200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hare and the tortoise</a:t>
            </a:r>
          </a:p>
          <a:p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Page No --95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990600"/>
            <a:ext cx="6248400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Introduce</a:t>
            </a:r>
          </a:p>
        </p:txBody>
      </p:sp>
    </p:spTree>
    <p:extLst>
      <p:ext uri="{BB962C8B-B14F-4D97-AF65-F5344CB8AC3E}">
        <p14:creationId xmlns:p14="http://schemas.microsoft.com/office/powerpoint/2010/main" val="17470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chool\Picture download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267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School\Picture download\e5b5364f90c050afc5651f2d38335c7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32" y="304800"/>
            <a:ext cx="38163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School\Picture download\hare-and-tortoise-story-kanika-malhot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800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90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chool\Picture download\hare_tortois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962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School\Picture  Download\Hare and tortoise\hare  sleeping 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114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chool\Picture  Download\Hare and tortoise\hare  sleeping  .jpg">
            <a:extLst>
              <a:ext uri="{FF2B5EF4-FFF2-40B4-BE49-F238E27FC236}">
                <a16:creationId xmlns:a16="http://schemas.microsoft.com/office/drawing/2014/main" id="{A296E703-26A2-DFDD-5B85-E55DABE21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620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2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148</Words>
  <Application>Microsoft Office PowerPoint</Application>
  <PresentationFormat>On-screen Show (4:3)</PresentationFormat>
  <Paragraphs>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Century Gothic</vt:lpstr>
      <vt:lpstr>Times New Roman</vt:lpstr>
      <vt:lpstr>Verdana</vt:lpstr>
      <vt:lpstr>Wingdings 2</vt:lpstr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NK COMPUTER</cp:lastModifiedBy>
  <cp:revision>39</cp:revision>
  <dcterms:created xsi:type="dcterms:W3CDTF">2006-08-16T00:00:00Z</dcterms:created>
  <dcterms:modified xsi:type="dcterms:W3CDTF">2023-01-19T15:28:41Z</dcterms:modified>
</cp:coreProperties>
</file>