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80" r:id="rId4"/>
    <p:sldId id="282" r:id="rId5"/>
    <p:sldId id="262" r:id="rId6"/>
    <p:sldId id="283" r:id="rId7"/>
    <p:sldId id="279" r:id="rId8"/>
    <p:sldId id="263" r:id="rId9"/>
    <p:sldId id="265" r:id="rId10"/>
    <p:sldId id="264" r:id="rId11"/>
    <p:sldId id="260" r:id="rId12"/>
    <p:sldId id="269" r:id="rId13"/>
    <p:sldId id="271" r:id="rId14"/>
    <p:sldId id="268" r:id="rId15"/>
    <p:sldId id="272" r:id="rId16"/>
    <p:sldId id="274" r:id="rId17"/>
    <p:sldId id="27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7127-C459-1F8F-10D2-C2CCDBAED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2814B-94AD-7F47-9770-3897D4B97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8182E-D87B-F6D2-104B-AB0BC3C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72F0-8059-CB53-1143-C97F14CF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D480-C808-862C-53B9-A7F4E051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86F9-3D80-B9D7-FD7A-EA58CBEB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9C217-DE3A-A0C2-F23A-53AF3F550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F65D-2309-DBD8-6C57-F77AEF26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3967-6257-E7F1-0036-544D9353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1280A-0D8D-DA6F-BB37-C6937983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372E9-FF97-0D17-32F9-C4593D6E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20EEA-D2B3-0165-427F-2685FF6E6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323F-B81E-7E01-D071-88A70BA8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C79FD-4FEB-03A0-A850-CE551C90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1F77-F10B-A210-8FD6-1C47C755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9106-CFCA-FA5E-0AAA-BC91C272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3FD1-4DFE-540C-45F3-591C422B8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BC35E-466F-ED57-AE3F-00346CE7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FD36-B419-308A-EEBF-5E519654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4BD5-26D3-1CFC-9363-A88D7D92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CDC2-AB32-A29F-5EEC-7B564BDB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D62-B32C-37B2-5AF3-ACBFEB5B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2C26-DF58-977D-C507-8FAF370F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2C489-A96F-A793-1237-4F4C92E4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6E0F-F151-1490-83C8-2C16E6B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DF55-0D4B-7B58-93EC-F6DA8997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1800-94F5-6EE4-B7AF-171021262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8CF42-FC2A-5371-F555-FFD8E32B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90DC1-3133-B6C6-9004-14924AC6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2BE6-A41F-627E-8610-241ADD23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9A79-9FF3-81D2-02BE-8D197A5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7373-3CBD-F099-16D4-D898CB90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ECF81-4469-0359-B3A0-7AE159D25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962E7-0666-9349-C4E4-7A2278E8D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32BC4-6C46-370A-A6E2-A59641CE1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0D8D5-2CCA-B0D4-7EAD-4C6253FB7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71C8B-5790-25A4-C2CD-9ECBB52B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4995E-53EE-7FA4-E4F4-646F7944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80456-A12C-B9E5-93CC-3B8D97FD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974C-B486-2B0F-77ED-E2867D1F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F0F70-422D-29DD-99C6-3A2E08BA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C872-96C1-48EE-F1C0-17AB64E8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310D-C86D-33DE-E85A-1BF8023C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7628-4D49-8246-968E-0B20FB2F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47319-90CD-176B-989C-8F5F1DF7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A381B-A1B5-23AC-17A6-1DF87C76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5341-0392-8ECD-F78D-5CAFE2E2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9E13-0681-91AD-FB39-AD92506E4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57306-A220-40C5-3E5F-C1B7D2825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55AC7-33B5-5797-8EB6-5449AF0C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9C90A-CD40-0500-311A-1399AE81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B7657-0148-76B3-78F3-465172E1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37A-0FEC-B237-2A10-7A1CE974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CC4C4-2765-4EB2-516E-78AA26286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1F7DC-D1F2-FBBD-B9F7-5801ADB87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F178D-9F06-1458-5A8B-5CBEA392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4E61A-FB38-D960-EE50-749D5C9B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D124-FAAC-4D69-48F3-54A3BC27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20367-F33F-31B5-7A79-5C6EC571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D3CD-6CAC-5E86-23D4-337A10F77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FEB4-D677-950D-3F32-3404E271F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1686F-0162-71FF-DF8E-1F2BEACAC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67EB-F93A-4ABE-18B4-DF2FD89B3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chool\Picture download\lake-scenery-nature-wallpapa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534400" cy="5615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655293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Well Come</a:t>
            </a:r>
          </a:p>
        </p:txBody>
      </p:sp>
    </p:spTree>
    <p:extLst>
      <p:ext uri="{BB962C8B-B14F-4D97-AF65-F5344CB8AC3E}">
        <p14:creationId xmlns:p14="http://schemas.microsoft.com/office/powerpoint/2010/main" val="309245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chool\Picture download\natural-scenery-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chool\Picture download\hare-and-tortoise-story-kanika-malho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600200"/>
            <a:ext cx="784860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your English book and open at page --54</a:t>
            </a:r>
          </a:p>
        </p:txBody>
      </p:sp>
    </p:spTree>
    <p:extLst>
      <p:ext uri="{BB962C8B-B14F-4D97-AF65-F5344CB8AC3E}">
        <p14:creationId xmlns:p14="http://schemas.microsoft.com/office/powerpoint/2010/main" val="2759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Desktop\mahbub\DCIM\20160206_12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29400" cy="4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" y="758671"/>
            <a:ext cx="7543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</p:spTree>
    <p:extLst>
      <p:ext uri="{BB962C8B-B14F-4D97-AF65-F5344CB8AC3E}">
        <p14:creationId xmlns:p14="http://schemas.microsoft.com/office/powerpoint/2010/main" val="40359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Lesson silently and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Findout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difficult words</a:t>
            </a:r>
          </a:p>
        </p:txBody>
      </p:sp>
      <p:pic>
        <p:nvPicPr>
          <p:cNvPr id="2050" name="Picture 2" descr="C:\Users\DPE\Desktop\mahbub\DCIM\20160206_12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0660"/>
            <a:ext cx="8534400" cy="45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525" y="685800"/>
            <a:ext cx="57721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1" y="3810000"/>
            <a:ext cx="35813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Group --A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Where was walking a hare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807873"/>
            <a:ext cx="50292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and 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660430"/>
            <a:ext cx="40767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 --B</a:t>
            </a:r>
          </a:p>
          <a:p>
            <a:pPr algn="ctr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*How far is Saint Martin’s island from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Teknaf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507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01000" cy="646331"/>
          </a:xfrm>
          <a:prstGeom prst="rect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Use Capital letters and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puntuation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marks.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028616"/>
            <a:ext cx="6400800" cy="280076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tortoise felt angry and said to the hare why don’t we have a race may be i can win</a:t>
            </a:r>
          </a:p>
        </p:txBody>
      </p:sp>
    </p:spTree>
    <p:extLst>
      <p:ext uri="{BB962C8B-B14F-4D97-AF65-F5344CB8AC3E}">
        <p14:creationId xmlns:p14="http://schemas.microsoft.com/office/powerpoint/2010/main" val="24823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71600"/>
            <a:ext cx="381000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Home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276600"/>
            <a:ext cx="7467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five sentences about The hare and the tortoise following lesson 1.</a:t>
            </a:r>
          </a:p>
        </p:txBody>
      </p:sp>
    </p:spTree>
    <p:extLst>
      <p:ext uri="{BB962C8B-B14F-4D97-AF65-F5344CB8AC3E}">
        <p14:creationId xmlns:p14="http://schemas.microsoft.com/office/powerpoint/2010/main" val="39123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chool\Picture download\sunris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8486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514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40442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92">
              <a:srgbClr val="CCD9EF"/>
            </a:gs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354" y="4267200"/>
            <a:ext cx="8001000" cy="2185214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mahbubur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Charsobuddi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Uttar Para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Raipura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Narsingdi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822575"/>
            <a:ext cx="5638800" cy="7694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Teacher’s Introduction</a:t>
            </a:r>
          </a:p>
        </p:txBody>
      </p:sp>
      <p:pic>
        <p:nvPicPr>
          <p:cNvPr id="1026" name="Picture 2" descr="C:\Users\DPE\Desktop\BDS-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399"/>
            <a:ext cx="2514600" cy="24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92">
              <a:srgbClr val="CCD9EF"/>
            </a:gs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670C2-22E4-FE91-D205-FB385020FB8A}"/>
              </a:ext>
            </a:extLst>
          </p:cNvPr>
          <p:cNvSpPr txBox="1"/>
          <p:nvPr/>
        </p:nvSpPr>
        <p:spPr>
          <a:xfrm>
            <a:off x="762000" y="914400"/>
            <a:ext cx="7848600" cy="34778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--English</a:t>
            </a:r>
          </a:p>
          <a:p>
            <a:pPr algn="ctr"/>
            <a:r>
              <a:rPr lang="en-US" sz="4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 --Five</a:t>
            </a:r>
          </a:p>
          <a:p>
            <a:pPr algn="ctr"/>
            <a:r>
              <a:rPr lang="en-US" sz="4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Lesson-- 1</a:t>
            </a:r>
          </a:p>
          <a:p>
            <a:pPr algn="ctr"/>
            <a:r>
              <a:rPr lang="en-US" sz="4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--14</a:t>
            </a:r>
          </a:p>
          <a:p>
            <a:pPr algn="ctr"/>
            <a:r>
              <a:rPr lang="en-US" sz="4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--40 </a:t>
            </a:r>
            <a:r>
              <a:rPr lang="en-US" sz="44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Minuites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304297" cy="76944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Learning out 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848" y="2590800"/>
            <a:ext cx="7696200" cy="3046988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Students will be able to ----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Take part in conversation on appropriate topics.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2.Read silently with understanding paragraph.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Read silently with understanding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dialouges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9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hool\Picture download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"/>
            <a:ext cx="859093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1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92">
              <a:srgbClr val="CCD9EF"/>
            </a:gs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14C1E-2707-E1CB-B9B6-038C9BEA19AE}"/>
              </a:ext>
            </a:extLst>
          </p:cNvPr>
          <p:cNvSpPr txBox="1"/>
          <p:nvPr/>
        </p:nvSpPr>
        <p:spPr>
          <a:xfrm>
            <a:off x="1475935" y="3484098"/>
            <a:ext cx="6324600" cy="2554545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hare and the tortoise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32B5F-F0E9-2BDE-3B96-B5C4745BDAC7}"/>
              </a:ext>
            </a:extLst>
          </p:cNvPr>
          <p:cNvSpPr txBox="1"/>
          <p:nvPr/>
        </p:nvSpPr>
        <p:spPr>
          <a:xfrm>
            <a:off x="1447800" y="2209800"/>
            <a:ext cx="6248400" cy="101566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Introduce</a:t>
            </a:r>
          </a:p>
        </p:txBody>
      </p:sp>
    </p:spTree>
    <p:extLst>
      <p:ext uri="{BB962C8B-B14F-4D97-AF65-F5344CB8AC3E}">
        <p14:creationId xmlns:p14="http://schemas.microsoft.com/office/powerpoint/2010/main" val="2309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hool\Picture download\Hare and Tortoise  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5"/>
          <a:stretch/>
        </p:blipFill>
        <p:spPr bwMode="auto">
          <a:xfrm>
            <a:off x="3124200" y="609600"/>
            <a:ext cx="3886200" cy="593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chool\Picture download\Hare and Tortoise  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1"/>
          <a:stretch/>
        </p:blipFill>
        <p:spPr bwMode="auto">
          <a:xfrm>
            <a:off x="1524000" y="838200"/>
            <a:ext cx="55626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chool\Picture download\Hare and Tortoise  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391400" cy="5170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169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NK COMPUTER</cp:lastModifiedBy>
  <cp:revision>17</cp:revision>
  <dcterms:created xsi:type="dcterms:W3CDTF">2006-08-16T00:00:00Z</dcterms:created>
  <dcterms:modified xsi:type="dcterms:W3CDTF">2023-01-19T17:06:52Z</dcterms:modified>
</cp:coreProperties>
</file>