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78" r:id="rId3"/>
    <p:sldId id="279" r:id="rId4"/>
    <p:sldId id="257" r:id="rId5"/>
    <p:sldId id="258" r:id="rId6"/>
    <p:sldId id="260" r:id="rId7"/>
    <p:sldId id="266" r:id="rId8"/>
    <p:sldId id="262" r:id="rId9"/>
    <p:sldId id="267" r:id="rId10"/>
    <p:sldId id="263" r:id="rId11"/>
    <p:sldId id="261" r:id="rId12"/>
    <p:sldId id="268" r:id="rId13"/>
    <p:sldId id="269" r:id="rId14"/>
    <p:sldId id="272" r:id="rId15"/>
    <p:sldId id="271" r:id="rId16"/>
    <p:sldId id="264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D7E54-C083-4EA5-B657-4850481D34C1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A140A-CF15-4F49-85C3-D561500D3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69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9AE0E-5FFF-4E7B-ABA3-8EF091ED94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99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18B0F-AC0C-4C6D-B0BA-46F301EBA4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9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CF877-1D6D-49CD-B1FE-9931EA6F3CF4}" type="datetime1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CE7-BEB7-4022-86BD-72F0EE2E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1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1C93-9A0B-4DBB-A524-0905F81EF821}" type="datetime1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CE7-BEB7-4022-86BD-72F0EE2E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6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7686-C1FD-4B9D-9B6A-032E9C4F252D}" type="datetime1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CE7-BEB7-4022-86BD-72F0EE2E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1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4241D-66CC-41C7-8B76-3DAAB4519726}" type="datetime1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CE7-BEB7-4022-86BD-72F0EE2E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0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A3D1-CA39-4795-BB37-EB9D296B688D}" type="datetime1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CE7-BEB7-4022-86BD-72F0EE2E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6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3929-22FF-49F3-B996-12943071455F}" type="datetime1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CE7-BEB7-4022-86BD-72F0EE2E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B1CF-4B3D-4A15-A91D-723E2633F1D3}" type="datetime1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CE7-BEB7-4022-86BD-72F0EE2E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6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D19B-3CFA-4761-9752-4A9368A033C3}" type="datetime1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CE7-BEB7-4022-86BD-72F0EE2E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18CF-8E77-40F2-A211-3E8736993944}" type="datetime1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CE7-BEB7-4022-86BD-72F0EE2E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8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3BC1-C685-4247-B2F9-9E3A9D6DBB10}" type="datetime1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CE7-BEB7-4022-86BD-72F0EE2E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6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64D6-31A7-4C1F-A036-C731A5227858}" type="datetime1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76CE7-BEB7-4022-86BD-72F0EE2E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6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33591-1C82-4276-80CA-23998DAF55B3}" type="datetime1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মো: আবুদাউদ, টাপুরচর স্কুল এন্ড কলেজ,রেৌমারী, কুড়িগ্রাম।01719330688  </a:t>
            </a:r>
            <a:r>
              <a:rPr lang="en-US" smtClean="0"/>
              <a:t>sumonict16@gmail.com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76CE7-BEB7-4022-86BD-72F0EE2EB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5828" y="2172962"/>
            <a:ext cx="40665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মালটিমিডিয়া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2" y="927279"/>
            <a:ext cx="3400307" cy="50648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4019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517073" y="457200"/>
            <a:ext cx="5029200" cy="20574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895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বাজারের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4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381000"/>
            <a:ext cx="7162800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ভারসাম্যঃ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1828800"/>
            <a:ext cx="7886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ভারসাম্যে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উপনীত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মুনাফাঃ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অস্বাভাবিক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মুনাফাঃ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R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লোকসানঃ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461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3138" y="378522"/>
            <a:ext cx="4516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7333" y="1606583"/>
            <a:ext cx="57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488035" y="166257"/>
            <a:ext cx="4573809" cy="9168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মুনাফাঃ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10570" y="1110844"/>
            <a:ext cx="49103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ভারসাম্যের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শর্তই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(OPQR)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(OPQR)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-32763" y="1455740"/>
            <a:ext cx="4043333" cy="5209644"/>
            <a:chOff x="-32763" y="1455740"/>
            <a:chExt cx="4043333" cy="5209644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246624" y="3577629"/>
              <a:ext cx="0" cy="231524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34"/>
            <p:cNvSpPr/>
            <p:nvPr/>
          </p:nvSpPr>
          <p:spPr>
            <a:xfrm rot="20949542">
              <a:off x="892754" y="2455657"/>
              <a:ext cx="1778001" cy="1435905"/>
            </a:xfrm>
            <a:custGeom>
              <a:avLst/>
              <a:gdLst>
                <a:gd name="connsiteX0" fmla="*/ 0 w 3275462"/>
                <a:gd name="connsiteY0" fmla="*/ 218364 h 1475427"/>
                <a:gd name="connsiteX1" fmla="*/ 1624083 w 3275462"/>
                <a:gd name="connsiteY1" fmla="*/ 1473959 h 1475427"/>
                <a:gd name="connsiteX2" fmla="*/ 3275462 w 3275462"/>
                <a:gd name="connsiteY2" fmla="*/ 0 h 1475427"/>
                <a:gd name="connsiteX0" fmla="*/ 0 w 3140453"/>
                <a:gd name="connsiteY0" fmla="*/ 0 h 1487042"/>
                <a:gd name="connsiteX1" fmla="*/ 1489074 w 3140453"/>
                <a:gd name="connsiteY1" fmla="*/ 1487040 h 1487042"/>
                <a:gd name="connsiteX2" fmla="*/ 3140453 w 3140453"/>
                <a:gd name="connsiteY2" fmla="*/ 13081 h 1487042"/>
                <a:gd name="connsiteX0" fmla="*/ 0 w 3635485"/>
                <a:gd name="connsiteY0" fmla="*/ 0 h 1487271"/>
                <a:gd name="connsiteX1" fmla="*/ 1489074 w 3635485"/>
                <a:gd name="connsiteY1" fmla="*/ 1487040 h 1487271"/>
                <a:gd name="connsiteX2" fmla="*/ 3635485 w 3635485"/>
                <a:gd name="connsiteY2" fmla="*/ 112271 h 1487271"/>
                <a:gd name="connsiteX0" fmla="*/ 0 w 3725491"/>
                <a:gd name="connsiteY0" fmla="*/ 0 h 1470676"/>
                <a:gd name="connsiteX1" fmla="*/ 1579080 w 3725491"/>
                <a:gd name="connsiteY1" fmla="*/ 1470508 h 1470676"/>
                <a:gd name="connsiteX2" fmla="*/ 3725491 w 3725491"/>
                <a:gd name="connsiteY2" fmla="*/ 95739 h 1470676"/>
                <a:gd name="connsiteX0" fmla="*/ -1 w 3594505"/>
                <a:gd name="connsiteY0" fmla="*/ 0 h 1719390"/>
                <a:gd name="connsiteX1" fmla="*/ 1448094 w 3594505"/>
                <a:gd name="connsiteY1" fmla="*/ 1719222 h 1719390"/>
                <a:gd name="connsiteX2" fmla="*/ 3594505 w 3594505"/>
                <a:gd name="connsiteY2" fmla="*/ 344453 h 1719390"/>
                <a:gd name="connsiteX0" fmla="*/ 0 w 3892012"/>
                <a:gd name="connsiteY0" fmla="*/ 0 h 1719480"/>
                <a:gd name="connsiteX1" fmla="*/ 1448095 w 3892012"/>
                <a:gd name="connsiteY1" fmla="*/ 1719222 h 1719480"/>
                <a:gd name="connsiteX2" fmla="*/ 3892012 w 3892012"/>
                <a:gd name="connsiteY2" fmla="*/ 736474 h 1719480"/>
                <a:gd name="connsiteX0" fmla="*/ 0 w 3963429"/>
                <a:gd name="connsiteY0" fmla="*/ 0 h 1719536"/>
                <a:gd name="connsiteX1" fmla="*/ 1448095 w 3963429"/>
                <a:gd name="connsiteY1" fmla="*/ 1719222 h 1719536"/>
                <a:gd name="connsiteX2" fmla="*/ 3963429 w 3963429"/>
                <a:gd name="connsiteY2" fmla="*/ 868414 h 1719536"/>
                <a:gd name="connsiteX0" fmla="*/ 0 w 3963429"/>
                <a:gd name="connsiteY0" fmla="*/ 0 h 1719536"/>
                <a:gd name="connsiteX1" fmla="*/ 403779 w 3963429"/>
                <a:gd name="connsiteY1" fmla="*/ 651210 h 1719536"/>
                <a:gd name="connsiteX2" fmla="*/ 1448095 w 3963429"/>
                <a:gd name="connsiteY2" fmla="*/ 1719222 h 1719536"/>
                <a:gd name="connsiteX3" fmla="*/ 3963429 w 3963429"/>
                <a:gd name="connsiteY3" fmla="*/ 868414 h 1719536"/>
                <a:gd name="connsiteX0" fmla="*/ 0 w 3963429"/>
                <a:gd name="connsiteY0" fmla="*/ 0 h 1719536"/>
                <a:gd name="connsiteX1" fmla="*/ 403779 w 3963429"/>
                <a:gd name="connsiteY1" fmla="*/ 651210 h 1719536"/>
                <a:gd name="connsiteX2" fmla="*/ 440871 w 3963429"/>
                <a:gd name="connsiteY2" fmla="*/ 787788 h 1719536"/>
                <a:gd name="connsiteX3" fmla="*/ 1448095 w 3963429"/>
                <a:gd name="connsiteY3" fmla="*/ 1719222 h 1719536"/>
                <a:gd name="connsiteX4" fmla="*/ 3963429 w 3963429"/>
                <a:gd name="connsiteY4" fmla="*/ 868414 h 1719536"/>
                <a:gd name="connsiteX0" fmla="*/ 0 w 4013546"/>
                <a:gd name="connsiteY0" fmla="*/ -1 h 1966136"/>
                <a:gd name="connsiteX1" fmla="*/ 453896 w 4013546"/>
                <a:gd name="connsiteY1" fmla="*/ 897810 h 1966136"/>
                <a:gd name="connsiteX2" fmla="*/ 490988 w 4013546"/>
                <a:gd name="connsiteY2" fmla="*/ 1034388 h 1966136"/>
                <a:gd name="connsiteX3" fmla="*/ 1498212 w 4013546"/>
                <a:gd name="connsiteY3" fmla="*/ 1965822 h 1966136"/>
                <a:gd name="connsiteX4" fmla="*/ 4013546 w 4013546"/>
                <a:gd name="connsiteY4" fmla="*/ 1115014 h 1966136"/>
                <a:gd name="connsiteX0" fmla="*/ 0 w 4013546"/>
                <a:gd name="connsiteY0" fmla="*/ 0 h 1966137"/>
                <a:gd name="connsiteX1" fmla="*/ 472047 w 4013546"/>
                <a:gd name="connsiteY1" fmla="*/ 992235 h 1966137"/>
                <a:gd name="connsiteX2" fmla="*/ 490988 w 4013546"/>
                <a:gd name="connsiteY2" fmla="*/ 1034389 h 1966137"/>
                <a:gd name="connsiteX3" fmla="*/ 1498212 w 4013546"/>
                <a:gd name="connsiteY3" fmla="*/ 1965823 h 1966137"/>
                <a:gd name="connsiteX4" fmla="*/ 4013546 w 4013546"/>
                <a:gd name="connsiteY4" fmla="*/ 1115015 h 1966137"/>
                <a:gd name="connsiteX0" fmla="*/ 0 w 4013546"/>
                <a:gd name="connsiteY0" fmla="*/ 0 h 1966137"/>
                <a:gd name="connsiteX1" fmla="*/ 472047 w 4013546"/>
                <a:gd name="connsiteY1" fmla="*/ 992235 h 1966137"/>
                <a:gd name="connsiteX2" fmla="*/ 462578 w 4013546"/>
                <a:gd name="connsiteY2" fmla="*/ 971158 h 1966137"/>
                <a:gd name="connsiteX3" fmla="*/ 1498212 w 4013546"/>
                <a:gd name="connsiteY3" fmla="*/ 1965823 h 1966137"/>
                <a:gd name="connsiteX4" fmla="*/ 4013546 w 4013546"/>
                <a:gd name="connsiteY4" fmla="*/ 1115015 h 1966137"/>
                <a:gd name="connsiteX0" fmla="*/ 0 w 4013546"/>
                <a:gd name="connsiteY0" fmla="*/ 0 h 1966137"/>
                <a:gd name="connsiteX1" fmla="*/ 472047 w 4013546"/>
                <a:gd name="connsiteY1" fmla="*/ 992235 h 1966137"/>
                <a:gd name="connsiteX2" fmla="*/ 462578 w 4013546"/>
                <a:gd name="connsiteY2" fmla="*/ 971158 h 1966137"/>
                <a:gd name="connsiteX3" fmla="*/ 1498212 w 4013546"/>
                <a:gd name="connsiteY3" fmla="*/ 1965823 h 1966137"/>
                <a:gd name="connsiteX4" fmla="*/ 4013546 w 4013546"/>
                <a:gd name="connsiteY4" fmla="*/ 1115015 h 1966137"/>
                <a:gd name="connsiteX0" fmla="*/ 0 w 4013546"/>
                <a:gd name="connsiteY0" fmla="*/ 0 h 1966137"/>
                <a:gd name="connsiteX1" fmla="*/ 472047 w 4013546"/>
                <a:gd name="connsiteY1" fmla="*/ 992235 h 1966137"/>
                <a:gd name="connsiteX2" fmla="*/ 462578 w 4013546"/>
                <a:gd name="connsiteY2" fmla="*/ 971158 h 1966137"/>
                <a:gd name="connsiteX3" fmla="*/ 1498212 w 4013546"/>
                <a:gd name="connsiteY3" fmla="*/ 1965823 h 1966137"/>
                <a:gd name="connsiteX4" fmla="*/ 4013546 w 4013546"/>
                <a:gd name="connsiteY4" fmla="*/ 1115015 h 1966137"/>
                <a:gd name="connsiteX0" fmla="*/ 0 w 4013546"/>
                <a:gd name="connsiteY0" fmla="*/ 25124 h 1991261"/>
                <a:gd name="connsiteX1" fmla="*/ 104295 w 4013546"/>
                <a:gd name="connsiteY1" fmla="*/ 90825 h 1991261"/>
                <a:gd name="connsiteX2" fmla="*/ 472047 w 4013546"/>
                <a:gd name="connsiteY2" fmla="*/ 1017359 h 1991261"/>
                <a:gd name="connsiteX3" fmla="*/ 462578 w 4013546"/>
                <a:gd name="connsiteY3" fmla="*/ 996282 h 1991261"/>
                <a:gd name="connsiteX4" fmla="*/ 1498212 w 4013546"/>
                <a:gd name="connsiteY4" fmla="*/ 1990947 h 1991261"/>
                <a:gd name="connsiteX5" fmla="*/ 4013546 w 4013546"/>
                <a:gd name="connsiteY5" fmla="*/ 1140139 h 199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13546" h="1991261">
                  <a:moveTo>
                    <a:pt x="0" y="25124"/>
                  </a:moveTo>
                  <a:cubicBezTo>
                    <a:pt x="2653" y="39307"/>
                    <a:pt x="25621" y="-74547"/>
                    <a:pt x="104295" y="90825"/>
                  </a:cubicBezTo>
                  <a:cubicBezTo>
                    <a:pt x="182969" y="256197"/>
                    <a:pt x="397603" y="869682"/>
                    <a:pt x="472047" y="1017359"/>
                  </a:cubicBezTo>
                  <a:cubicBezTo>
                    <a:pt x="556968" y="1147111"/>
                    <a:pt x="333110" y="782448"/>
                    <a:pt x="462578" y="996282"/>
                  </a:cubicBezTo>
                  <a:cubicBezTo>
                    <a:pt x="592046" y="1210116"/>
                    <a:pt x="922561" y="1975963"/>
                    <a:pt x="1498212" y="1990947"/>
                  </a:cubicBezTo>
                  <a:cubicBezTo>
                    <a:pt x="2119127" y="2006903"/>
                    <a:pt x="3713295" y="1410820"/>
                    <a:pt x="4013546" y="114013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699941" y="1961124"/>
              <a:ext cx="0" cy="3931752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699941" y="5892875"/>
              <a:ext cx="291540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59625" y="5792213"/>
              <a:ext cx="395219" cy="609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-1240125" y="3843979"/>
              <a:ext cx="2999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আয়,ব্যয়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দাম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85266" y="5892875"/>
              <a:ext cx="1605539" cy="772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পরিমাণ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15351" y="5691550"/>
              <a:ext cx="395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15273" y="2718806"/>
              <a:ext cx="1012268" cy="2564192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35"/>
            <p:cNvSpPr/>
            <p:nvPr/>
          </p:nvSpPr>
          <p:spPr>
            <a:xfrm rot="18535267">
              <a:off x="255009" y="3344918"/>
              <a:ext cx="2697079" cy="356776"/>
            </a:xfrm>
            <a:custGeom>
              <a:avLst/>
              <a:gdLst>
                <a:gd name="connsiteX0" fmla="*/ 0 w 3275462"/>
                <a:gd name="connsiteY0" fmla="*/ 218364 h 1475427"/>
                <a:gd name="connsiteX1" fmla="*/ 1624083 w 3275462"/>
                <a:gd name="connsiteY1" fmla="*/ 1473959 h 1475427"/>
                <a:gd name="connsiteX2" fmla="*/ 3275462 w 3275462"/>
                <a:gd name="connsiteY2" fmla="*/ 0 h 1475427"/>
                <a:gd name="connsiteX0" fmla="*/ -1 w 3075158"/>
                <a:gd name="connsiteY0" fmla="*/ 1020375 h 1575936"/>
                <a:gd name="connsiteX1" fmla="*/ 1423779 w 3075158"/>
                <a:gd name="connsiteY1" fmla="*/ 1473959 h 1575936"/>
                <a:gd name="connsiteX2" fmla="*/ 3075158 w 3075158"/>
                <a:gd name="connsiteY2" fmla="*/ 0 h 1575936"/>
                <a:gd name="connsiteX0" fmla="*/ 0 w 2997581"/>
                <a:gd name="connsiteY0" fmla="*/ 137205 h 627673"/>
                <a:gd name="connsiteX1" fmla="*/ 1423780 w 2997581"/>
                <a:gd name="connsiteY1" fmla="*/ 590789 h 627673"/>
                <a:gd name="connsiteX2" fmla="*/ 2997580 w 2997581"/>
                <a:gd name="connsiteY2" fmla="*/ 0 h 627673"/>
                <a:gd name="connsiteX0" fmla="*/ 0 w 2968172"/>
                <a:gd name="connsiteY0" fmla="*/ 0 h 823096"/>
                <a:gd name="connsiteX1" fmla="*/ 1394373 w 2968172"/>
                <a:gd name="connsiteY1" fmla="*/ 820274 h 823096"/>
                <a:gd name="connsiteX2" fmla="*/ 2968173 w 2968172"/>
                <a:gd name="connsiteY2" fmla="*/ 229485 h 823096"/>
                <a:gd name="connsiteX0" fmla="*/ 0 w 2775428"/>
                <a:gd name="connsiteY0" fmla="*/ 620512 h 1441673"/>
                <a:gd name="connsiteX1" fmla="*/ 1394373 w 2775428"/>
                <a:gd name="connsiteY1" fmla="*/ 1440786 h 1441673"/>
                <a:gd name="connsiteX2" fmla="*/ 2775428 w 2775428"/>
                <a:gd name="connsiteY2" fmla="*/ 1 h 1441673"/>
                <a:gd name="connsiteX0" fmla="*/ 0 w 2775428"/>
                <a:gd name="connsiteY0" fmla="*/ 620512 h 1321919"/>
                <a:gd name="connsiteX1" fmla="*/ 1343898 w 2775428"/>
                <a:gd name="connsiteY1" fmla="*/ 1320935 h 1321919"/>
                <a:gd name="connsiteX2" fmla="*/ 2775428 w 2775428"/>
                <a:gd name="connsiteY2" fmla="*/ 1 h 1321919"/>
                <a:gd name="connsiteX0" fmla="*/ 0 w 2775428"/>
                <a:gd name="connsiteY0" fmla="*/ 620512 h 1163517"/>
                <a:gd name="connsiteX1" fmla="*/ 1318428 w 2775428"/>
                <a:gd name="connsiteY1" fmla="*/ 1162370 h 1163517"/>
                <a:gd name="connsiteX2" fmla="*/ 2775428 w 2775428"/>
                <a:gd name="connsiteY2" fmla="*/ 1 h 1163517"/>
                <a:gd name="connsiteX0" fmla="*/ 0 w 2993705"/>
                <a:gd name="connsiteY0" fmla="*/ 641667 h 1184645"/>
                <a:gd name="connsiteX1" fmla="*/ 1318428 w 2993705"/>
                <a:gd name="connsiteY1" fmla="*/ 1183525 h 1184645"/>
                <a:gd name="connsiteX2" fmla="*/ 2993705 w 2993705"/>
                <a:gd name="connsiteY2" fmla="*/ 1 h 1184645"/>
                <a:gd name="connsiteX0" fmla="*/ 0 w 3106217"/>
                <a:gd name="connsiteY0" fmla="*/ 815872 h 1358683"/>
                <a:gd name="connsiteX1" fmla="*/ 1318428 w 3106217"/>
                <a:gd name="connsiteY1" fmla="*/ 1357730 h 1358683"/>
                <a:gd name="connsiteX2" fmla="*/ 3106217 w 3106217"/>
                <a:gd name="connsiteY2" fmla="*/ 0 h 1358683"/>
                <a:gd name="connsiteX0" fmla="*/ 0 w 3106217"/>
                <a:gd name="connsiteY0" fmla="*/ 815872 h 1445270"/>
                <a:gd name="connsiteX1" fmla="*/ 1313615 w 3106217"/>
                <a:gd name="connsiteY1" fmla="*/ 1444385 h 1445270"/>
                <a:gd name="connsiteX2" fmla="*/ 3106217 w 3106217"/>
                <a:gd name="connsiteY2" fmla="*/ 0 h 144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6217" h="1445270">
                  <a:moveTo>
                    <a:pt x="0" y="815872"/>
                  </a:moveTo>
                  <a:cubicBezTo>
                    <a:pt x="539086" y="1461866"/>
                    <a:pt x="818920" y="1406138"/>
                    <a:pt x="1313615" y="1444385"/>
                  </a:cubicBezTo>
                  <a:cubicBezTo>
                    <a:pt x="1808310" y="1482632"/>
                    <a:pt x="2805966" y="270681"/>
                    <a:pt x="3106217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72847" y="2408042"/>
              <a:ext cx="857475" cy="609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AC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54458" y="1457990"/>
              <a:ext cx="1166456" cy="609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MC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06018" y="5189878"/>
              <a:ext cx="628813" cy="609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AR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49462" y="2967753"/>
              <a:ext cx="251096" cy="609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21407" y="3071910"/>
              <a:ext cx="503266" cy="609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3809" y="3406807"/>
              <a:ext cx="422591" cy="609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27342" y="2739829"/>
              <a:ext cx="1526799" cy="25025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273999" y="5282998"/>
              <a:ext cx="742271" cy="609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MR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699941" y="3577629"/>
              <a:ext cx="574058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304830" y="4060810"/>
              <a:ext cx="251096" cy="609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44632" y="5892875"/>
              <a:ext cx="762000" cy="609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3103" y="1455740"/>
              <a:ext cx="603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1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763270" y="386711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15761" y="3485304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525426" y="1935215"/>
            <a:ext cx="3600195" cy="2628900"/>
            <a:chOff x="7389813" y="1714500"/>
            <a:chExt cx="4799009" cy="26289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7389813" y="1714500"/>
              <a:ext cx="3588032" cy="25392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9157366" y="3195935"/>
              <a:ext cx="4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053990" y="3881735"/>
              <a:ext cx="1134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AR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1828800" y="152400"/>
            <a:ext cx="4553383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অস্বাভাবিক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মুনাফাঃ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546660" y="4786520"/>
            <a:ext cx="291540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89341" y="1066189"/>
            <a:ext cx="57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6343" y="4691270"/>
            <a:ext cx="395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873167" y="2951644"/>
            <a:ext cx="2276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আয়,ব্যয়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1298" y="5057685"/>
            <a:ext cx="314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2069" y="4596020"/>
            <a:ext cx="395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918617" y="3218839"/>
            <a:ext cx="0" cy="1567681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95509" y="2067864"/>
            <a:ext cx="81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38077" y="1848780"/>
            <a:ext cx="800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75936" y="4329320"/>
            <a:ext cx="857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18617" y="3719720"/>
            <a:ext cx="33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69676" y="2764102"/>
            <a:ext cx="50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3669" y="2931342"/>
            <a:ext cx="422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083813" y="2310445"/>
            <a:ext cx="2378258" cy="1241795"/>
          </a:xfrm>
          <a:custGeom>
            <a:avLst/>
            <a:gdLst>
              <a:gd name="connsiteX0" fmla="*/ 0 w 3275462"/>
              <a:gd name="connsiteY0" fmla="*/ 218364 h 1475427"/>
              <a:gd name="connsiteX1" fmla="*/ 1624083 w 3275462"/>
              <a:gd name="connsiteY1" fmla="*/ 1473959 h 1475427"/>
              <a:gd name="connsiteX2" fmla="*/ 3275462 w 3275462"/>
              <a:gd name="connsiteY2" fmla="*/ 0 h 1475427"/>
              <a:gd name="connsiteX0" fmla="*/ 0 w 3140453"/>
              <a:gd name="connsiteY0" fmla="*/ 0 h 1487042"/>
              <a:gd name="connsiteX1" fmla="*/ 1489074 w 3140453"/>
              <a:gd name="connsiteY1" fmla="*/ 1487040 h 1487042"/>
              <a:gd name="connsiteX2" fmla="*/ 3140453 w 3140453"/>
              <a:gd name="connsiteY2" fmla="*/ 13081 h 1487042"/>
              <a:gd name="connsiteX0" fmla="*/ 0 w 3635485"/>
              <a:gd name="connsiteY0" fmla="*/ 0 h 1487271"/>
              <a:gd name="connsiteX1" fmla="*/ 1489074 w 3635485"/>
              <a:gd name="connsiteY1" fmla="*/ 1487040 h 1487271"/>
              <a:gd name="connsiteX2" fmla="*/ 3635485 w 3635485"/>
              <a:gd name="connsiteY2" fmla="*/ 112271 h 1487271"/>
              <a:gd name="connsiteX0" fmla="*/ 0 w 3725491"/>
              <a:gd name="connsiteY0" fmla="*/ 0 h 1470676"/>
              <a:gd name="connsiteX1" fmla="*/ 1579080 w 3725491"/>
              <a:gd name="connsiteY1" fmla="*/ 1470508 h 1470676"/>
              <a:gd name="connsiteX2" fmla="*/ 3725491 w 3725491"/>
              <a:gd name="connsiteY2" fmla="*/ 95739 h 1470676"/>
              <a:gd name="connsiteX0" fmla="*/ 0 w 3882887"/>
              <a:gd name="connsiteY0" fmla="*/ 119300 h 1374938"/>
              <a:gd name="connsiteX1" fmla="*/ 1736476 w 3882887"/>
              <a:gd name="connsiteY1" fmla="*/ 1374770 h 1374938"/>
              <a:gd name="connsiteX2" fmla="*/ 3882887 w 3882887"/>
              <a:gd name="connsiteY2" fmla="*/ 1 h 1374938"/>
              <a:gd name="connsiteX0" fmla="*/ 0 w 3839295"/>
              <a:gd name="connsiteY0" fmla="*/ 307354 h 1562968"/>
              <a:gd name="connsiteX1" fmla="*/ 1736476 w 3839295"/>
              <a:gd name="connsiteY1" fmla="*/ 1562824 h 1562968"/>
              <a:gd name="connsiteX2" fmla="*/ 3839295 w 3839295"/>
              <a:gd name="connsiteY2" fmla="*/ -1 h 156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9295" h="1562968">
                <a:moveTo>
                  <a:pt x="0" y="307354"/>
                </a:moveTo>
                <a:cubicBezTo>
                  <a:pt x="539086" y="953348"/>
                  <a:pt x="1115561" y="1546868"/>
                  <a:pt x="1736476" y="1562824"/>
                </a:cubicBezTo>
                <a:cubicBezTo>
                  <a:pt x="2357391" y="1578780"/>
                  <a:pt x="3539044" y="270680"/>
                  <a:pt x="3839295" y="-1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8577478">
            <a:off x="5760537" y="3070021"/>
            <a:ext cx="3024808" cy="583157"/>
          </a:xfrm>
          <a:custGeom>
            <a:avLst/>
            <a:gdLst>
              <a:gd name="connsiteX0" fmla="*/ 0 w 3275462"/>
              <a:gd name="connsiteY0" fmla="*/ 218364 h 1475427"/>
              <a:gd name="connsiteX1" fmla="*/ 1624083 w 3275462"/>
              <a:gd name="connsiteY1" fmla="*/ 1473959 h 1475427"/>
              <a:gd name="connsiteX2" fmla="*/ 3275462 w 3275462"/>
              <a:gd name="connsiteY2" fmla="*/ 0 h 1475427"/>
              <a:gd name="connsiteX0" fmla="*/ -1 w 3075158"/>
              <a:gd name="connsiteY0" fmla="*/ 1020375 h 1575936"/>
              <a:gd name="connsiteX1" fmla="*/ 1423779 w 3075158"/>
              <a:gd name="connsiteY1" fmla="*/ 1473959 h 1575936"/>
              <a:gd name="connsiteX2" fmla="*/ 3075158 w 3075158"/>
              <a:gd name="connsiteY2" fmla="*/ 0 h 1575936"/>
              <a:gd name="connsiteX0" fmla="*/ 0 w 2997581"/>
              <a:gd name="connsiteY0" fmla="*/ 137205 h 627673"/>
              <a:gd name="connsiteX1" fmla="*/ 1423780 w 2997581"/>
              <a:gd name="connsiteY1" fmla="*/ 590789 h 627673"/>
              <a:gd name="connsiteX2" fmla="*/ 2997580 w 2997581"/>
              <a:gd name="connsiteY2" fmla="*/ 0 h 627673"/>
              <a:gd name="connsiteX0" fmla="*/ 0 w 2968172"/>
              <a:gd name="connsiteY0" fmla="*/ 0 h 823096"/>
              <a:gd name="connsiteX1" fmla="*/ 1394373 w 2968172"/>
              <a:gd name="connsiteY1" fmla="*/ 820274 h 823096"/>
              <a:gd name="connsiteX2" fmla="*/ 2968173 w 2968172"/>
              <a:gd name="connsiteY2" fmla="*/ 229485 h 82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8172" h="823096">
                <a:moveTo>
                  <a:pt x="0" y="0"/>
                </a:moveTo>
                <a:cubicBezTo>
                  <a:pt x="539086" y="645994"/>
                  <a:pt x="899678" y="782027"/>
                  <a:pt x="1394373" y="820274"/>
                </a:cubicBezTo>
                <a:cubicBezTo>
                  <a:pt x="1889068" y="858521"/>
                  <a:pt x="2667922" y="500166"/>
                  <a:pt x="2968173" y="22948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546660" y="1357520"/>
            <a:ext cx="0" cy="3429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61453" y="2652920"/>
            <a:ext cx="33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546660" y="1967120"/>
            <a:ext cx="1829276" cy="2724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39850" y="479098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22049" y="326538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5565040" y="3247122"/>
            <a:ext cx="13458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565040" y="3492578"/>
            <a:ext cx="13719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106123" y="137887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2400" y="1542484"/>
            <a:ext cx="49369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ভারসাম্যের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শর্তই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(OPQR)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(OSTR)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(SPQT)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অস্বাভাবিক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6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6509543" y="2667000"/>
            <a:ext cx="33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917725" y="3181678"/>
            <a:ext cx="2420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আয়,ব্যয়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0070" y="4885656"/>
            <a:ext cx="149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পরিমান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81595" y="2385596"/>
            <a:ext cx="33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51362" y="1775996"/>
            <a:ext cx="422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57862" y="2831173"/>
            <a:ext cx="49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623186" y="2390290"/>
            <a:ext cx="33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4810717" y="1780630"/>
            <a:ext cx="4474343" cy="4704329"/>
            <a:chOff x="4717785" y="766102"/>
            <a:chExt cx="4474343" cy="4704329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5532034" y="1595506"/>
              <a:ext cx="2455623" cy="27387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8321682" y="766102"/>
              <a:ext cx="870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85951" y="4362102"/>
              <a:ext cx="754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MR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5540232" y="4806935"/>
              <a:ext cx="291540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197242" y="787397"/>
              <a:ext cx="571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99915" y="4711685"/>
              <a:ext cx="395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55641" y="4616435"/>
              <a:ext cx="395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13762" y="1928167"/>
              <a:ext cx="1013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AVC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02418" y="861367"/>
              <a:ext cx="811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74599" y="4345270"/>
              <a:ext cx="681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AR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97870" y="3045713"/>
              <a:ext cx="331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98815" y="4806935"/>
              <a:ext cx="5032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97242" y="2385367"/>
              <a:ext cx="422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8577478">
              <a:off x="5358998" y="2413132"/>
              <a:ext cx="3151256" cy="273524"/>
            </a:xfrm>
            <a:custGeom>
              <a:avLst/>
              <a:gdLst>
                <a:gd name="connsiteX0" fmla="*/ 0 w 3275462"/>
                <a:gd name="connsiteY0" fmla="*/ 218364 h 1475427"/>
                <a:gd name="connsiteX1" fmla="*/ 1624083 w 3275462"/>
                <a:gd name="connsiteY1" fmla="*/ 1473959 h 1475427"/>
                <a:gd name="connsiteX2" fmla="*/ 3275462 w 3275462"/>
                <a:gd name="connsiteY2" fmla="*/ 0 h 1475427"/>
                <a:gd name="connsiteX0" fmla="*/ -1 w 3075158"/>
                <a:gd name="connsiteY0" fmla="*/ 1020375 h 1575936"/>
                <a:gd name="connsiteX1" fmla="*/ 1423779 w 3075158"/>
                <a:gd name="connsiteY1" fmla="*/ 1473959 h 1575936"/>
                <a:gd name="connsiteX2" fmla="*/ 3075158 w 3075158"/>
                <a:gd name="connsiteY2" fmla="*/ 0 h 1575936"/>
                <a:gd name="connsiteX0" fmla="*/ 0 w 2997581"/>
                <a:gd name="connsiteY0" fmla="*/ 137205 h 627673"/>
                <a:gd name="connsiteX1" fmla="*/ 1423780 w 2997581"/>
                <a:gd name="connsiteY1" fmla="*/ 590789 h 627673"/>
                <a:gd name="connsiteX2" fmla="*/ 2997580 w 2997581"/>
                <a:gd name="connsiteY2" fmla="*/ 0 h 627673"/>
                <a:gd name="connsiteX0" fmla="*/ 0 w 2968172"/>
                <a:gd name="connsiteY0" fmla="*/ 0 h 823096"/>
                <a:gd name="connsiteX1" fmla="*/ 1394373 w 2968172"/>
                <a:gd name="connsiteY1" fmla="*/ 820274 h 823096"/>
                <a:gd name="connsiteX2" fmla="*/ 2968173 w 2968172"/>
                <a:gd name="connsiteY2" fmla="*/ 229485 h 82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172" h="823096">
                  <a:moveTo>
                    <a:pt x="0" y="0"/>
                  </a:moveTo>
                  <a:cubicBezTo>
                    <a:pt x="539086" y="645994"/>
                    <a:pt x="899678" y="782027"/>
                    <a:pt x="1394373" y="820274"/>
                  </a:cubicBezTo>
                  <a:cubicBezTo>
                    <a:pt x="1889068" y="858521"/>
                    <a:pt x="2667922" y="500166"/>
                    <a:pt x="2968173" y="229485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5540232" y="996935"/>
              <a:ext cx="0" cy="381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577088" y="1784312"/>
              <a:ext cx="331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540232" y="1606535"/>
              <a:ext cx="1662186" cy="27555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197242" y="275348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53948" y="2701880"/>
              <a:ext cx="4191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H="1" flipV="1">
              <a:off x="5573625" y="2984317"/>
              <a:ext cx="1003308" cy="46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5573625" y="2692150"/>
              <a:ext cx="939731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5573625" y="2105413"/>
              <a:ext cx="939729" cy="156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 rot="16200000">
              <a:off x="3799697" y="2876361"/>
              <a:ext cx="2420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827541" y="4885656"/>
              <a:ext cx="14955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6497870" y="2121100"/>
              <a:ext cx="0" cy="2725266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reeform 71"/>
            <p:cNvSpPr/>
            <p:nvPr/>
          </p:nvSpPr>
          <p:spPr>
            <a:xfrm rot="21295807">
              <a:off x="6065098" y="2493628"/>
              <a:ext cx="2272770" cy="675581"/>
            </a:xfrm>
            <a:custGeom>
              <a:avLst/>
              <a:gdLst>
                <a:gd name="connsiteX0" fmla="*/ 0 w 3275462"/>
                <a:gd name="connsiteY0" fmla="*/ 218364 h 1475427"/>
                <a:gd name="connsiteX1" fmla="*/ 1624083 w 3275462"/>
                <a:gd name="connsiteY1" fmla="*/ 1473959 h 1475427"/>
                <a:gd name="connsiteX2" fmla="*/ 3275462 w 3275462"/>
                <a:gd name="connsiteY2" fmla="*/ 0 h 1475427"/>
                <a:gd name="connsiteX0" fmla="*/ 0 w 3140453"/>
                <a:gd name="connsiteY0" fmla="*/ 0 h 1487042"/>
                <a:gd name="connsiteX1" fmla="*/ 1489074 w 3140453"/>
                <a:gd name="connsiteY1" fmla="*/ 1487040 h 1487042"/>
                <a:gd name="connsiteX2" fmla="*/ 3140453 w 3140453"/>
                <a:gd name="connsiteY2" fmla="*/ 13081 h 1487042"/>
                <a:gd name="connsiteX0" fmla="*/ 0 w 3635485"/>
                <a:gd name="connsiteY0" fmla="*/ 0 h 1487271"/>
                <a:gd name="connsiteX1" fmla="*/ 1489074 w 3635485"/>
                <a:gd name="connsiteY1" fmla="*/ 1487040 h 1487271"/>
                <a:gd name="connsiteX2" fmla="*/ 3635485 w 3635485"/>
                <a:gd name="connsiteY2" fmla="*/ 112271 h 1487271"/>
                <a:gd name="connsiteX0" fmla="*/ 0 w 3725491"/>
                <a:gd name="connsiteY0" fmla="*/ 0 h 1470676"/>
                <a:gd name="connsiteX1" fmla="*/ 1579080 w 3725491"/>
                <a:gd name="connsiteY1" fmla="*/ 1470508 h 1470676"/>
                <a:gd name="connsiteX2" fmla="*/ 3725491 w 3725491"/>
                <a:gd name="connsiteY2" fmla="*/ 95739 h 1470676"/>
                <a:gd name="connsiteX0" fmla="*/ 0 w 4132536"/>
                <a:gd name="connsiteY0" fmla="*/ 0 h 1473195"/>
                <a:gd name="connsiteX1" fmla="*/ 1579080 w 4132536"/>
                <a:gd name="connsiteY1" fmla="*/ 1470508 h 1473195"/>
                <a:gd name="connsiteX2" fmla="*/ 4132536 w 4132536"/>
                <a:gd name="connsiteY2" fmla="*/ 350070 h 1473195"/>
                <a:gd name="connsiteX0" fmla="*/ 0 w 4285739"/>
                <a:gd name="connsiteY0" fmla="*/ 0 h 1346762"/>
                <a:gd name="connsiteX1" fmla="*/ 1732283 w 4285739"/>
                <a:gd name="connsiteY1" fmla="*/ 1344075 h 1346762"/>
                <a:gd name="connsiteX2" fmla="*/ 4285739 w 4285739"/>
                <a:gd name="connsiteY2" fmla="*/ 223637 h 1346762"/>
                <a:gd name="connsiteX0" fmla="*/ 0 w 4340391"/>
                <a:gd name="connsiteY0" fmla="*/ -1 h 1288787"/>
                <a:gd name="connsiteX1" fmla="*/ 1786935 w 4340391"/>
                <a:gd name="connsiteY1" fmla="*/ 1286100 h 1288787"/>
                <a:gd name="connsiteX2" fmla="*/ 4340391 w 4340391"/>
                <a:gd name="connsiteY2" fmla="*/ 165662 h 1288787"/>
                <a:gd name="connsiteX0" fmla="*/ 0 w 4438942"/>
                <a:gd name="connsiteY0" fmla="*/ 0 h 1220330"/>
                <a:gd name="connsiteX1" fmla="*/ 1885486 w 4438942"/>
                <a:gd name="connsiteY1" fmla="*/ 1217643 h 1220330"/>
                <a:gd name="connsiteX2" fmla="*/ 4438942 w 4438942"/>
                <a:gd name="connsiteY2" fmla="*/ 97205 h 122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38942" h="1220330">
                  <a:moveTo>
                    <a:pt x="0" y="0"/>
                  </a:moveTo>
                  <a:cubicBezTo>
                    <a:pt x="539086" y="645994"/>
                    <a:pt x="1196730" y="1159298"/>
                    <a:pt x="1885486" y="1217643"/>
                  </a:cubicBezTo>
                  <a:cubicBezTo>
                    <a:pt x="2574242" y="1275988"/>
                    <a:pt x="4138691" y="367886"/>
                    <a:pt x="4438942" y="97205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 rot="20689097">
              <a:off x="6021134" y="1315104"/>
              <a:ext cx="2742553" cy="1031236"/>
            </a:xfrm>
            <a:custGeom>
              <a:avLst/>
              <a:gdLst>
                <a:gd name="connsiteX0" fmla="*/ 0 w 3275462"/>
                <a:gd name="connsiteY0" fmla="*/ 218364 h 1475427"/>
                <a:gd name="connsiteX1" fmla="*/ 1624083 w 3275462"/>
                <a:gd name="connsiteY1" fmla="*/ 1473959 h 1475427"/>
                <a:gd name="connsiteX2" fmla="*/ 3275462 w 3275462"/>
                <a:gd name="connsiteY2" fmla="*/ 0 h 1475427"/>
                <a:gd name="connsiteX0" fmla="*/ 0 w 3140453"/>
                <a:gd name="connsiteY0" fmla="*/ 0 h 1487042"/>
                <a:gd name="connsiteX1" fmla="*/ 1489074 w 3140453"/>
                <a:gd name="connsiteY1" fmla="*/ 1487040 h 1487042"/>
                <a:gd name="connsiteX2" fmla="*/ 3140453 w 3140453"/>
                <a:gd name="connsiteY2" fmla="*/ 13081 h 1487042"/>
                <a:gd name="connsiteX0" fmla="*/ 0 w 3635485"/>
                <a:gd name="connsiteY0" fmla="*/ 0 h 1487271"/>
                <a:gd name="connsiteX1" fmla="*/ 1489074 w 3635485"/>
                <a:gd name="connsiteY1" fmla="*/ 1487040 h 1487271"/>
                <a:gd name="connsiteX2" fmla="*/ 3635485 w 3635485"/>
                <a:gd name="connsiteY2" fmla="*/ 112271 h 1487271"/>
                <a:gd name="connsiteX0" fmla="*/ 0 w 3725491"/>
                <a:gd name="connsiteY0" fmla="*/ 0 h 1470676"/>
                <a:gd name="connsiteX1" fmla="*/ 1579080 w 3725491"/>
                <a:gd name="connsiteY1" fmla="*/ 1470508 h 1470676"/>
                <a:gd name="connsiteX2" fmla="*/ 3725491 w 3725491"/>
                <a:gd name="connsiteY2" fmla="*/ 95739 h 1470676"/>
                <a:gd name="connsiteX0" fmla="*/ 0 w 4097025"/>
                <a:gd name="connsiteY0" fmla="*/ 0 h 1470754"/>
                <a:gd name="connsiteX1" fmla="*/ 1579080 w 4097025"/>
                <a:gd name="connsiteY1" fmla="*/ 1470508 h 1470754"/>
                <a:gd name="connsiteX2" fmla="*/ 4097025 w 4097025"/>
                <a:gd name="connsiteY2" fmla="*/ 451739 h 1470754"/>
                <a:gd name="connsiteX0" fmla="*/ 0 w 4023205"/>
                <a:gd name="connsiteY0" fmla="*/ 0 h 1563014"/>
                <a:gd name="connsiteX1" fmla="*/ 1505260 w 4023205"/>
                <a:gd name="connsiteY1" fmla="*/ 1562768 h 1563014"/>
                <a:gd name="connsiteX2" fmla="*/ 4023205 w 4023205"/>
                <a:gd name="connsiteY2" fmla="*/ 543999 h 1563014"/>
                <a:gd name="connsiteX0" fmla="*/ 0 w 4023205"/>
                <a:gd name="connsiteY0" fmla="*/ 0 h 1614337"/>
                <a:gd name="connsiteX1" fmla="*/ 1636776 w 4023205"/>
                <a:gd name="connsiteY1" fmla="*/ 1614107 h 1614337"/>
                <a:gd name="connsiteX2" fmla="*/ 4023205 w 4023205"/>
                <a:gd name="connsiteY2" fmla="*/ 543999 h 1614337"/>
                <a:gd name="connsiteX0" fmla="*/ 0 w 4023205"/>
                <a:gd name="connsiteY0" fmla="*/ 0 h 1614337"/>
                <a:gd name="connsiteX1" fmla="*/ 313146 w 4023205"/>
                <a:gd name="connsiteY1" fmla="*/ 471257 h 1614337"/>
                <a:gd name="connsiteX2" fmla="*/ 1636776 w 4023205"/>
                <a:gd name="connsiteY2" fmla="*/ 1614107 h 1614337"/>
                <a:gd name="connsiteX3" fmla="*/ 4023205 w 4023205"/>
                <a:gd name="connsiteY3" fmla="*/ 543999 h 1614337"/>
                <a:gd name="connsiteX0" fmla="*/ -1 w 4099825"/>
                <a:gd name="connsiteY0" fmla="*/ 0 h 1570866"/>
                <a:gd name="connsiteX1" fmla="*/ 389766 w 4099825"/>
                <a:gd name="connsiteY1" fmla="*/ 427786 h 1570866"/>
                <a:gd name="connsiteX2" fmla="*/ 1713396 w 4099825"/>
                <a:gd name="connsiteY2" fmla="*/ 1570636 h 1570866"/>
                <a:gd name="connsiteX3" fmla="*/ 4099825 w 4099825"/>
                <a:gd name="connsiteY3" fmla="*/ 500528 h 1570866"/>
                <a:gd name="connsiteX0" fmla="*/ 0 w 4099826"/>
                <a:gd name="connsiteY0" fmla="*/ 0 h 1570866"/>
                <a:gd name="connsiteX1" fmla="*/ 339189 w 4099826"/>
                <a:gd name="connsiteY1" fmla="*/ 494264 h 1570866"/>
                <a:gd name="connsiteX2" fmla="*/ 1713397 w 4099826"/>
                <a:gd name="connsiteY2" fmla="*/ 1570636 h 1570866"/>
                <a:gd name="connsiteX3" fmla="*/ 4099826 w 4099826"/>
                <a:gd name="connsiteY3" fmla="*/ 500528 h 1570866"/>
                <a:gd name="connsiteX0" fmla="*/ 0 w 4202495"/>
                <a:gd name="connsiteY0" fmla="*/ 0 h 1550405"/>
                <a:gd name="connsiteX1" fmla="*/ 441858 w 4202495"/>
                <a:gd name="connsiteY1" fmla="*/ 473803 h 1550405"/>
                <a:gd name="connsiteX2" fmla="*/ 1816066 w 4202495"/>
                <a:gd name="connsiteY2" fmla="*/ 1550175 h 1550405"/>
                <a:gd name="connsiteX3" fmla="*/ 4202495 w 4202495"/>
                <a:gd name="connsiteY3" fmla="*/ 480067 h 1550405"/>
                <a:gd name="connsiteX0" fmla="*/ 0 w 4202495"/>
                <a:gd name="connsiteY0" fmla="*/ 0 h 1550405"/>
                <a:gd name="connsiteX1" fmla="*/ 392567 w 4202495"/>
                <a:gd name="connsiteY1" fmla="*/ 476578 h 1550405"/>
                <a:gd name="connsiteX2" fmla="*/ 1816066 w 4202495"/>
                <a:gd name="connsiteY2" fmla="*/ 1550175 h 1550405"/>
                <a:gd name="connsiteX3" fmla="*/ 4202495 w 4202495"/>
                <a:gd name="connsiteY3" fmla="*/ 480067 h 1550405"/>
                <a:gd name="connsiteX0" fmla="*/ 0 w 4381787"/>
                <a:gd name="connsiteY0" fmla="*/ 0 h 1486473"/>
                <a:gd name="connsiteX1" fmla="*/ 571859 w 4381787"/>
                <a:gd name="connsiteY1" fmla="*/ 412646 h 1486473"/>
                <a:gd name="connsiteX2" fmla="*/ 1995358 w 4381787"/>
                <a:gd name="connsiteY2" fmla="*/ 1486243 h 1486473"/>
                <a:gd name="connsiteX3" fmla="*/ 4381787 w 4381787"/>
                <a:gd name="connsiteY3" fmla="*/ 416135 h 1486473"/>
                <a:gd name="connsiteX0" fmla="*/ 0 w 4381787"/>
                <a:gd name="connsiteY0" fmla="*/ 0 h 1486473"/>
                <a:gd name="connsiteX1" fmla="*/ 513105 w 4381787"/>
                <a:gd name="connsiteY1" fmla="*/ 508954 h 1486473"/>
                <a:gd name="connsiteX2" fmla="*/ 1995358 w 4381787"/>
                <a:gd name="connsiteY2" fmla="*/ 1486243 h 1486473"/>
                <a:gd name="connsiteX3" fmla="*/ 4381787 w 4381787"/>
                <a:gd name="connsiteY3" fmla="*/ 416135 h 1486473"/>
                <a:gd name="connsiteX0" fmla="*/ 0 w 4350366"/>
                <a:gd name="connsiteY0" fmla="*/ 1 h 1542085"/>
                <a:gd name="connsiteX1" fmla="*/ 481684 w 4350366"/>
                <a:gd name="connsiteY1" fmla="*/ 564566 h 1542085"/>
                <a:gd name="connsiteX2" fmla="*/ 1963937 w 4350366"/>
                <a:gd name="connsiteY2" fmla="*/ 1541855 h 1542085"/>
                <a:gd name="connsiteX3" fmla="*/ 4350366 w 4350366"/>
                <a:gd name="connsiteY3" fmla="*/ 471747 h 1542085"/>
                <a:gd name="connsiteX0" fmla="*/ 85263 w 3984182"/>
                <a:gd name="connsiteY0" fmla="*/ 57157 h 1097037"/>
                <a:gd name="connsiteX1" fmla="*/ 115500 w 3984182"/>
                <a:gd name="connsiteY1" fmla="*/ 119518 h 1097037"/>
                <a:gd name="connsiteX2" fmla="*/ 1597753 w 3984182"/>
                <a:gd name="connsiteY2" fmla="*/ 1096807 h 1097037"/>
                <a:gd name="connsiteX3" fmla="*/ 3984182 w 3984182"/>
                <a:gd name="connsiteY3" fmla="*/ 26699 h 1097037"/>
                <a:gd name="connsiteX0" fmla="*/ 53659 w 3952578"/>
                <a:gd name="connsiteY0" fmla="*/ 158216 h 1198096"/>
                <a:gd name="connsiteX1" fmla="*/ 126971 w 3952578"/>
                <a:gd name="connsiteY1" fmla="*/ 93048 h 1198096"/>
                <a:gd name="connsiteX2" fmla="*/ 1566149 w 3952578"/>
                <a:gd name="connsiteY2" fmla="*/ 1197866 h 1198096"/>
                <a:gd name="connsiteX3" fmla="*/ 3952578 w 3952578"/>
                <a:gd name="connsiteY3" fmla="*/ 127758 h 1198096"/>
                <a:gd name="connsiteX0" fmla="*/ -1 w 3995077"/>
                <a:gd name="connsiteY0" fmla="*/ 0 h 1337700"/>
                <a:gd name="connsiteX1" fmla="*/ 169470 w 3995077"/>
                <a:gd name="connsiteY1" fmla="*/ 232652 h 1337700"/>
                <a:gd name="connsiteX2" fmla="*/ 1608648 w 3995077"/>
                <a:gd name="connsiteY2" fmla="*/ 1337470 h 1337700"/>
                <a:gd name="connsiteX3" fmla="*/ 3995077 w 3995077"/>
                <a:gd name="connsiteY3" fmla="*/ 267362 h 1337700"/>
                <a:gd name="connsiteX0" fmla="*/ 0 w 4053236"/>
                <a:gd name="connsiteY0" fmla="*/ 0 h 1439228"/>
                <a:gd name="connsiteX1" fmla="*/ 227629 w 4053236"/>
                <a:gd name="connsiteY1" fmla="*/ 334180 h 1439228"/>
                <a:gd name="connsiteX2" fmla="*/ 1666807 w 4053236"/>
                <a:gd name="connsiteY2" fmla="*/ 1438998 h 1439228"/>
                <a:gd name="connsiteX3" fmla="*/ 4053236 w 4053236"/>
                <a:gd name="connsiteY3" fmla="*/ 368890 h 1439228"/>
                <a:gd name="connsiteX0" fmla="*/ 0 w 4123487"/>
                <a:gd name="connsiteY0" fmla="*/ 0 h 1483894"/>
                <a:gd name="connsiteX1" fmla="*/ 297880 w 4123487"/>
                <a:gd name="connsiteY1" fmla="*/ 378846 h 1483894"/>
                <a:gd name="connsiteX2" fmla="*/ 1737058 w 4123487"/>
                <a:gd name="connsiteY2" fmla="*/ 1483664 h 1483894"/>
                <a:gd name="connsiteX3" fmla="*/ 4123487 w 4123487"/>
                <a:gd name="connsiteY3" fmla="*/ 413556 h 14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3487" h="1483894">
                  <a:moveTo>
                    <a:pt x="0" y="0"/>
                  </a:moveTo>
                  <a:cubicBezTo>
                    <a:pt x="61769" y="73109"/>
                    <a:pt x="25084" y="109828"/>
                    <a:pt x="297880" y="378846"/>
                  </a:cubicBezTo>
                  <a:cubicBezTo>
                    <a:pt x="570676" y="647864"/>
                    <a:pt x="1128293" y="1466107"/>
                    <a:pt x="1737058" y="1483664"/>
                  </a:cubicBezTo>
                  <a:cubicBezTo>
                    <a:pt x="2357973" y="1499620"/>
                    <a:pt x="3823236" y="684237"/>
                    <a:pt x="4123487" y="413556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48964" y="1775996"/>
              <a:ext cx="422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5" name="Rounded Rectangle 84"/>
          <p:cNvSpPr/>
          <p:nvPr/>
        </p:nvSpPr>
        <p:spPr>
          <a:xfrm>
            <a:off x="4730405" y="277091"/>
            <a:ext cx="4296955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লোকসান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ক্ষতিঃ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52400" y="810491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ভারসাম্যের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শর্তই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OPTR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OMNR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PMNT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সম্মুখীন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5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600200" y="228600"/>
            <a:ext cx="5334000" cy="18288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6670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স্বল্পকালে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সম্মুখীন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চালিয়ে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2019300" y="554182"/>
            <a:ext cx="4648200" cy="1828800"/>
          </a:xfrm>
          <a:prstGeom prst="snip2Same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048000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বাজারের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1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33400"/>
            <a:ext cx="7315200" cy="5151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2895600"/>
            <a:ext cx="6597253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21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61" y="838200"/>
            <a:ext cx="2978239" cy="44440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3438659" y="1250380"/>
            <a:ext cx="54187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কুদ্দুস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মওলানা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ছাইফ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এহিয়া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শাহজাদপুর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 ০১৭১১০৭৬৮১১</a:t>
            </a:r>
          </a:p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email-</a:t>
            </a:r>
          </a:p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abdulkuddusboss1972@gmail.com</a:t>
            </a:r>
          </a:p>
        </p:txBody>
      </p:sp>
    </p:spTree>
    <p:extLst>
      <p:ext uri="{BB962C8B-B14F-4D97-AF65-F5344CB8AC3E}">
        <p14:creationId xmlns:p14="http://schemas.microsoft.com/office/powerpoint/2010/main" val="296609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879648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 dirty="0">
              <a:latin typeface="+mj-lt"/>
              <a:cs typeface="NikoshBAN" panose="02000000000000000000" pitchFamily="2" charset="0"/>
            </a:endParaRPr>
          </a:p>
          <a:p>
            <a:endParaRPr lang="bn-IN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350" dirty="0">
              <a:latin typeface="Arial Rounded MT Bold" panose="020F07040305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298360"/>
            <a:ext cx="365974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পিরিয়ডঃ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২/১/২০২৩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05390" y="914400"/>
            <a:ext cx="0" cy="419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793033"/>
            <a:ext cx="2942822" cy="480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99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7818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399309" y="2286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6000" b="1" u="sng" smtClean="0">
                <a:latin typeface="NikoshBAN" pitchFamily="2" charset="0"/>
                <a:cs typeface="NikoshBAN" pitchFamily="2" charset="0"/>
              </a:rPr>
              <a:t> 1টি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দেখিঃ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1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752600" y="263236"/>
            <a:ext cx="5334000" cy="1524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743200"/>
            <a:ext cx="617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(MONOPOLY  MARKET)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9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4633" y="1882914"/>
            <a:ext cx="86318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একচেটিয়া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ফার্মের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ভারসাম্যের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শর্তগুলো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ফার্মের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স্বল্পকালীন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52600" y="152400"/>
            <a:ext cx="4343400" cy="12192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ফলঃ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9545" y="23622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এবং দ্রব্যের কোন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বাজার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একচেটিয়া বাজার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বিক্রেতা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দ্রব্যের দাম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নির্ধারণের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828800" y="152400"/>
            <a:ext cx="5715000" cy="1905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বাজারঃ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3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82982" y="685800"/>
            <a:ext cx="4572000" cy="1600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60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937164"/>
            <a:ext cx="7609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বাজারের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5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563" y="1371600"/>
            <a:ext cx="88605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ফার্মকে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শর্ত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pPr marL="742950" indent="-742950">
              <a:buAutoNum type="arabicParenBoth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প্রয়োজনীয় শর্ত 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প্রান্তিক আয় ও প্রান্তিক ব্যয় পরষ্পর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MR=MC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arenBoth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পর্যাপ্ত শর্ত :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ভারসাম্য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রেখার ঢাল&gt;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রেখার ঢাল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রেখাকে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থেকে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করে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উঠবে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81200" y="381000"/>
            <a:ext cx="56388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ভারসাম্যের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শর্তঃ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6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445</Words>
  <Application>Microsoft Office PowerPoint</Application>
  <PresentationFormat>On-screen Show (4:3)</PresentationFormat>
  <Paragraphs>101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Computer</dc:creator>
  <cp:lastModifiedBy>Ali Computer</cp:lastModifiedBy>
  <cp:revision>60</cp:revision>
  <dcterms:created xsi:type="dcterms:W3CDTF">2023-01-18T15:34:20Z</dcterms:created>
  <dcterms:modified xsi:type="dcterms:W3CDTF">2023-01-19T16:11:31Z</dcterms:modified>
</cp:coreProperties>
</file>