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C1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AB08-2A7E-4A73-A703-C52A4206613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D9D3C-6DDD-4043-BDD7-BE4E765E3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B7D0-0EBE-4B4C-BADC-E4EAC1FDF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3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07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9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-white_and_red_roses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38200" y="2514600"/>
              <a:ext cx="701040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228600"/>
            <a:ext cx="2743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990600"/>
            <a:ext cx="5334000" cy="495300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b="1" dirty="0" smtClean="0">
              <a:solidFill>
                <a:srgbClr val="002060"/>
              </a:solidFill>
            </a:endParaRPr>
          </a:p>
          <a:p>
            <a:pPr algn="ctr"/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মোস্তফা </a:t>
            </a:r>
          </a:p>
          <a:p>
            <a:pPr algn="ctr"/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সহকারী শিক্ষক,</a:t>
            </a:r>
          </a:p>
          <a:p>
            <a:pPr algn="ctr"/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লালদিঘীমেলা আদর্শ উচ্চ বিদ্যালয়,পীরগঞ্জ,রংপুর।</a:t>
            </a:r>
          </a:p>
          <a:p>
            <a:pPr algn="ctr"/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41" y="1295400"/>
            <a:ext cx="1282917" cy="157591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Oval 1"/>
          <p:cNvSpPr/>
          <p:nvPr/>
        </p:nvSpPr>
        <p:spPr>
          <a:xfrm>
            <a:off x="6858000" y="2286000"/>
            <a:ext cx="1828800" cy="410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en-US" sz="36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2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39700" prst="cross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992"/>
            <a:ext cx="9144000" cy="4886325"/>
          </a:xfrm>
          <a:prstGeom prst="rect">
            <a:avLst/>
          </a:prstGeom>
        </p:spPr>
      </p:pic>
    </p:spTree>
  </p:cSld>
  <p:clrMapOvr>
    <a:masterClrMapping/>
  </p:clrMapOvr>
  <p:transition spd="slow">
    <p:push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458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27"/>
            <a:ext cx="914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কথোপকথন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8468"/>
            <a:ext cx="9144000" cy="41080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8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 </a:t>
            </a:r>
            <a:r>
              <a:rPr lang="en-US" sz="48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8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করবেঃ</a:t>
            </a:r>
            <a:endParaRPr lang="en-US" sz="4800" b="1" i="1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ক]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2"/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খ]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2"/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গ]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2"/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ঘ]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1"/>
            <a:endParaRPr lang="en-US" sz="3600" b="1" i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97060"/>
            <a:ext cx="9144000" cy="169277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বিঃদ্রঃ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ভাষাগত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ব্যাকারণগত</a:t>
            </a:r>
            <a:r>
              <a:rPr lang="en-US" sz="40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4000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লগুলো</a:t>
            </a:r>
            <a:r>
              <a:rPr lang="en-US" sz="4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।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-1.48148E-6 L -3.61111E-6 -0.07222 " pathEditMode="relative" rAng="0" ptsTypes="AA">
                                      <p:cBhvr>
                                        <p:cTn id="7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45" y="152400"/>
            <a:ext cx="84582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0"/>
            <a:ext cx="4953000" cy="1371600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45" y="1406236"/>
            <a:ext cx="84582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145" y="3684664"/>
            <a:ext cx="8437418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বিষয়গুলো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229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সমুহঃ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১,ব্যাক্তির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সম্মোধন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২,গলার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৩,ইতিবাচক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অঙ্গভঙ্গি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হাত,পা,এবং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অঙ্গভঙ্গি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অসম্মানের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৪,অন্য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৫,যে বিষয়গুলো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৬,চোখের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৭,অযাচিত/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ব্যাক্তিগত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৮,সম্মানজনক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৯,স্থান 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926"/>
            <a:ext cx="9144000" cy="4854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পড়েছে,এখন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ki Torches Revisited | An old &lt;strong&gt;picture&lt;/strong&gt; that I took with my 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98" y="2553196"/>
            <a:ext cx="4752975" cy="3171824"/>
          </a:xfrm>
          <a:prstGeom prst="rect">
            <a:avLst/>
          </a:prstGeom>
        </p:spPr>
      </p:pic>
      <p:pic>
        <p:nvPicPr>
          <p:cNvPr id="3" name="Picture 2" descr="ENG 099 December 2012 | ENG 099 Conversational American English MOO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189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DAIYAN</dc:creator>
  <cp:lastModifiedBy>DAIYAN</cp:lastModifiedBy>
  <cp:revision>60</cp:revision>
  <dcterms:created xsi:type="dcterms:W3CDTF">2006-08-16T00:00:00Z</dcterms:created>
  <dcterms:modified xsi:type="dcterms:W3CDTF">2023-01-20T12:44:07Z</dcterms:modified>
</cp:coreProperties>
</file>