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NUL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5" y="20781"/>
            <a:ext cx="9116292" cy="68372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0" y="685800"/>
            <a:ext cx="31242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5773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3" y="27709"/>
            <a:ext cx="9105372" cy="6849174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0" y="4876800"/>
            <a:ext cx="4800600" cy="1981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5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69" y="0"/>
            <a:ext cx="916273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52450"/>
            <a:ext cx="457200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62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600" y="76200"/>
            <a:ext cx="6019800" cy="12954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58914"/>
            <a:ext cx="57912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 ...............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667000"/>
            <a:ext cx="8229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জটিল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সংখ্যার জ্যামিতিক প্রতিরূপ ব্যাখ্যা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1676400"/>
            <a:ext cx="4648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জটিল সংখ্যা কি বলতে পারবে।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657600"/>
            <a:ext cx="8229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জটিল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অনুবন্ধী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724400"/>
            <a:ext cx="61722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ঘনমূল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3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838200"/>
            <a:ext cx="5562600" cy="17235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a+ib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48000" y="2819400"/>
                <a:ext cx="2819400" cy="7804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𝑖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e>
                      </m:rad>
                      <m:r>
                        <a:rPr lang="en-US" sz="4000" b="0" i="1" smtClean="0">
                          <a:latin typeface="Cambria Math"/>
                        </a:rPr>
                        <m:t>   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819400"/>
                <a:ext cx="2819400" cy="7804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4343400"/>
            <a:ext cx="272415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383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1" y="0"/>
            <a:ext cx="7391400" cy="6201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722692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1490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কাল্পনিক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599" y="1818404"/>
            <a:ext cx="374073" cy="24245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62054" y="5334000"/>
            <a:ext cx="374073" cy="24245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1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66667E-6 -3.7037E-7 L -0.00521 -0.5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2.22222E-6 L 0.31667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5100" y="83126"/>
            <a:ext cx="4381500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অনুবন্ধী জটিল সংখ্যা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371600"/>
            <a:ext cx="238125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z=4-</a:t>
            </a:r>
            <a:r>
              <a:rPr lang="en-US" sz="4400" dirty="0" err="1" smtClean="0"/>
              <a:t>i3</a:t>
            </a:r>
            <a:endParaRPr lang="en-US" sz="4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38800" y="1323623"/>
                <a:ext cx="2381250" cy="76944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4400" dirty="0" smtClean="0"/>
                  <a:t>=4</a:t>
                </a:r>
                <a:r>
                  <a:rPr lang="bn-IN" sz="4400" dirty="0" smtClean="0"/>
                  <a:t>+</a:t>
                </a:r>
                <a:r>
                  <a:rPr lang="en-US" sz="4400" dirty="0" err="1" smtClean="0"/>
                  <a:t>i3</a:t>
                </a:r>
                <a:endParaRPr lang="en-US" sz="4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323623"/>
                <a:ext cx="238125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33600" y="3172177"/>
            <a:ext cx="238125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z=</a:t>
            </a:r>
            <a:r>
              <a:rPr lang="en-US" sz="4400" dirty="0" err="1" smtClean="0"/>
              <a:t>4+i3</a:t>
            </a:r>
            <a:endParaRPr lang="en-US" sz="4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257800" y="3124200"/>
                <a:ext cx="2381250" cy="76944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400" b="0" i="1" smtClean="0">
                            <a:latin typeface="Cambria Math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4400" dirty="0" smtClean="0"/>
                  <a:t>=4-i3</a:t>
                </a:r>
                <a:endParaRPr lang="en-US" sz="4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124200"/>
                <a:ext cx="238125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7293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5200" y="48491"/>
            <a:ext cx="3048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6106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প্রতিরুপে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 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3259"/>
            <a:ext cx="5486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a+ib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চ</a:t>
            </a:r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র্তুভাগে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549914"/>
            <a:ext cx="8458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সূচিত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 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0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49530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953161"/>
            <a:ext cx="7848600" cy="20005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সংখ্যাগুলোকে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প্রতিরুপে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আর্গন্ড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191000"/>
            <a:ext cx="493190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z</a:t>
            </a:r>
            <a:r>
              <a:rPr lang="en-US" sz="4800" baseline="-25000" dirty="0" smtClean="0"/>
              <a:t>1</a:t>
            </a:r>
            <a:r>
              <a:rPr lang="en-US" sz="4800" dirty="0" smtClean="0"/>
              <a:t>=3+4i</a:t>
            </a:r>
            <a:r>
              <a:rPr lang="en-US" sz="4800" dirty="0" smtClean="0"/>
              <a:t>, </a:t>
            </a:r>
            <a:r>
              <a:rPr lang="en-US" sz="4800" dirty="0" smtClean="0"/>
              <a:t>z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=3-4i</a:t>
            </a:r>
            <a:r>
              <a:rPr lang="en-US" sz="4800" dirty="0" smtClean="0"/>
              <a:t>, z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=-7+6i, z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=-7+4i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62575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MONIR HOSSAIN</dc:creator>
  <cp:lastModifiedBy>TOSHIBA</cp:lastModifiedBy>
  <cp:revision>18</cp:revision>
  <dcterms:created xsi:type="dcterms:W3CDTF">2006-08-16T00:00:00Z</dcterms:created>
  <dcterms:modified xsi:type="dcterms:W3CDTF">2023-01-25T16:27:30Z</dcterms:modified>
</cp:coreProperties>
</file>