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92" r:id="rId3"/>
    <p:sldId id="267" r:id="rId4"/>
    <p:sldId id="293" r:id="rId5"/>
    <p:sldId id="283" r:id="rId6"/>
    <p:sldId id="256" r:id="rId7"/>
    <p:sldId id="269" r:id="rId8"/>
    <p:sldId id="282" r:id="rId9"/>
    <p:sldId id="281" r:id="rId10"/>
    <p:sldId id="280" r:id="rId11"/>
    <p:sldId id="279" r:id="rId12"/>
    <p:sldId id="278" r:id="rId13"/>
    <p:sldId id="294" r:id="rId14"/>
    <p:sldId id="295" r:id="rId15"/>
    <p:sldId id="275" r:id="rId16"/>
    <p:sldId id="274" r:id="rId17"/>
    <p:sldId id="273" r:id="rId18"/>
    <p:sldId id="272" r:id="rId19"/>
    <p:sldId id="271" r:id="rId20"/>
    <p:sldId id="270" r:id="rId21"/>
    <p:sldId id="268" r:id="rId22"/>
    <p:sldId id="26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27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ABF2-AF4C-4806-8EC1-92E7EA95074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A0B4-605D-4AF8-A8DD-E765644E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6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ABF2-AF4C-4806-8EC1-92E7EA95074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A0B4-605D-4AF8-A8DD-E765644E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0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ABF2-AF4C-4806-8EC1-92E7EA95074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A0B4-605D-4AF8-A8DD-E765644E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0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ABF2-AF4C-4806-8EC1-92E7EA95074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A0B4-605D-4AF8-A8DD-E765644E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ABF2-AF4C-4806-8EC1-92E7EA95074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A0B4-605D-4AF8-A8DD-E765644E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ABF2-AF4C-4806-8EC1-92E7EA95074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A0B4-605D-4AF8-A8DD-E765644E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2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ABF2-AF4C-4806-8EC1-92E7EA95074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A0B4-605D-4AF8-A8DD-E765644E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4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ABF2-AF4C-4806-8EC1-92E7EA95074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A0B4-605D-4AF8-A8DD-E765644E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ABF2-AF4C-4806-8EC1-92E7EA95074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A0B4-605D-4AF8-A8DD-E765644E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ABF2-AF4C-4806-8EC1-92E7EA95074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A0B4-605D-4AF8-A8DD-E765644E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00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ABF2-AF4C-4806-8EC1-92E7EA95074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A0B4-605D-4AF8-A8DD-E765644E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09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0ABF2-AF4C-4806-8EC1-92E7EA95074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CA0B4-605D-4AF8-A8DD-E765644E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6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354123" y="214952"/>
            <a:ext cx="11483753" cy="6428096"/>
            <a:chOff x="760295" y="172855"/>
            <a:chExt cx="11074589" cy="6428096"/>
          </a:xfr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9000">
                <a:srgbClr val="00B050"/>
              </a:gs>
              <a:gs pos="25012">
                <a:srgbClr val="00B0F0"/>
              </a:gs>
              <a:gs pos="100000">
                <a:srgbClr val="FFFF00"/>
              </a:gs>
            </a:gsLst>
            <a:lin ang="5400000" scaled="1"/>
          </a:gradFill>
        </p:grpSpPr>
        <p:sp>
          <p:nvSpPr>
            <p:cNvPr id="2" name="Rectangle 1"/>
            <p:cNvSpPr/>
            <p:nvPr/>
          </p:nvSpPr>
          <p:spPr>
            <a:xfrm>
              <a:off x="760295" y="172855"/>
              <a:ext cx="5486400" cy="642809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6348484" y="172856"/>
              <a:ext cx="5486400" cy="642809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Block Arc 3"/>
            <p:cNvSpPr/>
            <p:nvPr/>
          </p:nvSpPr>
          <p:spPr>
            <a:xfrm>
              <a:off x="6177887" y="464023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Block Arc 4"/>
            <p:cNvSpPr/>
            <p:nvPr/>
          </p:nvSpPr>
          <p:spPr>
            <a:xfrm>
              <a:off x="6177887" y="824550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Block Arc 5"/>
            <p:cNvSpPr/>
            <p:nvPr/>
          </p:nvSpPr>
          <p:spPr>
            <a:xfrm>
              <a:off x="6177887" y="1185077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Block Arc 6"/>
            <p:cNvSpPr/>
            <p:nvPr/>
          </p:nvSpPr>
          <p:spPr>
            <a:xfrm>
              <a:off x="6144906" y="1526271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Block Arc 8"/>
            <p:cNvSpPr/>
            <p:nvPr/>
          </p:nvSpPr>
          <p:spPr>
            <a:xfrm>
              <a:off x="6144906" y="1906131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Block Arc 9"/>
            <p:cNvSpPr/>
            <p:nvPr/>
          </p:nvSpPr>
          <p:spPr>
            <a:xfrm>
              <a:off x="6144906" y="2285991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lock Arc 10"/>
            <p:cNvSpPr/>
            <p:nvPr/>
          </p:nvSpPr>
          <p:spPr>
            <a:xfrm>
              <a:off x="6144906" y="2665851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lock Arc 11"/>
            <p:cNvSpPr/>
            <p:nvPr/>
          </p:nvSpPr>
          <p:spPr>
            <a:xfrm>
              <a:off x="6144906" y="3045711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Block Arc 12"/>
            <p:cNvSpPr/>
            <p:nvPr/>
          </p:nvSpPr>
          <p:spPr>
            <a:xfrm>
              <a:off x="6144906" y="3425571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Block Arc 13"/>
            <p:cNvSpPr/>
            <p:nvPr/>
          </p:nvSpPr>
          <p:spPr>
            <a:xfrm>
              <a:off x="6144906" y="3805431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Block Arc 14"/>
            <p:cNvSpPr/>
            <p:nvPr/>
          </p:nvSpPr>
          <p:spPr>
            <a:xfrm>
              <a:off x="6144906" y="4185291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Block Arc 15"/>
            <p:cNvSpPr/>
            <p:nvPr/>
          </p:nvSpPr>
          <p:spPr>
            <a:xfrm>
              <a:off x="6144906" y="4565151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Block Arc 16"/>
            <p:cNvSpPr/>
            <p:nvPr/>
          </p:nvSpPr>
          <p:spPr>
            <a:xfrm>
              <a:off x="6144906" y="4945011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Block Arc 17"/>
            <p:cNvSpPr/>
            <p:nvPr/>
          </p:nvSpPr>
          <p:spPr>
            <a:xfrm>
              <a:off x="6144906" y="5324871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Block Arc 18"/>
            <p:cNvSpPr/>
            <p:nvPr/>
          </p:nvSpPr>
          <p:spPr>
            <a:xfrm>
              <a:off x="6144906" y="5704731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Block Arc 19"/>
            <p:cNvSpPr/>
            <p:nvPr/>
          </p:nvSpPr>
          <p:spPr>
            <a:xfrm>
              <a:off x="6144906" y="6084591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পলাশ ঢাকা কোকিল ডাকা- একটি অসাধারণ নৃত্য।।রেজাউল করিম লালন।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54789" y="418528"/>
            <a:ext cx="5377337" cy="60493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আজকের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পাঠে</a:t>
            </a:r>
            <a:r>
              <a:rPr lang="bn-BD" sz="24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0070C0"/>
                </a:solidFill>
              </a:rPr>
              <a:t>উপ</a:t>
            </a:r>
            <a:r>
              <a:rPr lang="bn-BD" sz="2400" dirty="0" smtClean="0">
                <a:solidFill>
                  <a:srgbClr val="0070C0"/>
                </a:solidFill>
              </a:rPr>
              <a:t>স্থিত সকলকে</a:t>
            </a:r>
          </a:p>
          <a:p>
            <a:pPr algn="ctr"/>
            <a:r>
              <a:rPr lang="bn-BD" sz="2400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bn-BD" sz="11500" dirty="0" smtClean="0">
                <a:solidFill>
                  <a:srgbClr val="FF0000"/>
                </a:solidFill>
              </a:rPr>
              <a:t>স্বাগত</a:t>
            </a:r>
          </a:p>
          <a:p>
            <a:pPr algn="ctr"/>
            <a:r>
              <a:rPr lang="bn-BD" sz="4800" dirty="0" smtClean="0"/>
              <a:t>ও</a:t>
            </a:r>
          </a:p>
          <a:p>
            <a:pPr algn="ctr"/>
            <a:r>
              <a:rPr lang="bn-BD" sz="8000" dirty="0" smtClean="0">
                <a:solidFill>
                  <a:srgbClr val="C00000"/>
                </a:solidFill>
              </a:rPr>
              <a:t>আভিনন্দন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59873" y="613586"/>
            <a:ext cx="5478003" cy="563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5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1074" r="1219" b="206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chemeClr val="accent4">
                <a:lumMod val="60000"/>
                <a:lumOff val="40000"/>
              </a:scheme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2" y="1578281"/>
            <a:ext cx="5289427" cy="31816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22423" y="400833"/>
            <a:ext cx="5316583" cy="60876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bn-BD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সে একদিন মজা করল ।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1603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1074" r="1219" b="206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chemeClr val="accent4">
                <a:lumMod val="60000"/>
                <a:lumOff val="40000"/>
              </a:scheme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8" y="1892135"/>
            <a:ext cx="5095675" cy="29804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22423" y="250521"/>
            <a:ext cx="5316583" cy="62379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bn-BD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গাছের আড়ালে লুকাল ।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8006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1074" r="1219" b="206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chemeClr val="accent4">
                <a:lumMod val="60000"/>
                <a:lumOff val="40000"/>
              </a:scheme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50" y="2194430"/>
            <a:ext cx="4902288" cy="29036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22423" y="237995"/>
            <a:ext cx="5316583" cy="61377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তারপর বলল,</a:t>
            </a:r>
          </a:p>
          <a:p>
            <a:pPr algn="ctr"/>
            <a:r>
              <a:rPr lang="bn-BD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বাঘ এসেছে,</a:t>
            </a:r>
          </a:p>
          <a:p>
            <a:pPr algn="ctr"/>
            <a:r>
              <a:rPr lang="bn-BD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বাঘ </a:t>
            </a:r>
          </a:p>
          <a:p>
            <a:pPr algn="ctr"/>
            <a:r>
              <a:rPr lang="bn-BD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এসেছে ।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2174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1074" r="1219" b="206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chemeClr val="accent4">
                <a:lumMod val="60000"/>
                <a:lumOff val="40000"/>
              </a:scheme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6322423" y="212942"/>
            <a:ext cx="5316583" cy="62003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</a:t>
            </a:r>
            <a:r>
              <a:rPr lang="bn-BD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গ্রামবাসীরা</a:t>
            </a:r>
            <a:r>
              <a:rPr lang="bn-BD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দৌড়ে এল।</a:t>
            </a:r>
            <a:endParaRPr lang="bn-BD" sz="8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54" y="1614013"/>
            <a:ext cx="5222217" cy="31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95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1074" r="1219" b="206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chemeClr val="accent4">
                <a:lumMod val="60000"/>
                <a:lumOff val="40000"/>
              </a:scheme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6322423" y="212942"/>
            <a:ext cx="5316583" cy="62003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তাদের বোকা বানিয়ে মজা পেল । </a:t>
            </a:r>
            <a:endParaRPr lang="bn-BD" sz="6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3" y="1715498"/>
            <a:ext cx="5144865" cy="3161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6560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1074" r="1219" b="206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chemeClr val="accent4">
                <a:lumMod val="60000"/>
                <a:lumOff val="40000"/>
              </a:scheme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04" y="1997724"/>
            <a:ext cx="5078318" cy="32882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22423" y="212942"/>
            <a:ext cx="5316583" cy="62003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bn-BD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 রকম সে অনেক দিন </a:t>
            </a:r>
          </a:p>
          <a:p>
            <a:pPr algn="ctr"/>
            <a:r>
              <a:rPr lang="bn-BD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করল ।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6827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1074" r="1219" b="206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chemeClr val="accent4">
                <a:lumMod val="60000"/>
                <a:lumOff val="40000"/>
              </a:scheme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29" y="1654140"/>
            <a:ext cx="4976715" cy="31081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22423" y="263047"/>
            <a:ext cx="5316583" cy="61878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bn-BD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গ্রা</a:t>
            </a:r>
            <a:r>
              <a:rPr lang="en-US" sz="8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মবাসীরা</a:t>
            </a:r>
            <a:r>
              <a:rPr lang="bn-BD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খুব রাগ করল ।</a:t>
            </a:r>
            <a:r>
              <a:rPr lang="en-US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587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1074" r="1219" b="206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chemeClr val="accent4">
                <a:lumMod val="60000"/>
                <a:lumOff val="40000"/>
              </a:scheme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7" y="1654140"/>
            <a:ext cx="5066037" cy="30828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22423" y="137786"/>
            <a:ext cx="5316583" cy="63757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bn-BD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একদিন সত্যিই বাঘ এল ।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0932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1074" r="1219" b="206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chemeClr val="accent4">
                <a:lumMod val="60000"/>
                <a:lumOff val="40000"/>
              </a:scheme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84" y="1771546"/>
            <a:ext cx="5251454" cy="30568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22423" y="125260"/>
            <a:ext cx="5316583" cy="63757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রাখাল চিৎকার করল,</a:t>
            </a:r>
            <a:endParaRPr lang="en-US" sz="8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bn-BD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বাঘ</a:t>
            </a:r>
            <a:r>
              <a:rPr lang="en-US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bn-BD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বাঘ বাঘ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2630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1074" r="1219" b="206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chemeClr val="accent4">
                <a:lumMod val="60000"/>
                <a:lumOff val="40000"/>
              </a:scheme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4" y="1654140"/>
            <a:ext cx="5080854" cy="30787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22423" y="112734"/>
            <a:ext cx="5316583" cy="645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এবার আর কেউ এল না। </a:t>
            </a:r>
          </a:p>
          <a:p>
            <a:pPr algn="ctr"/>
            <a:r>
              <a:rPr lang="bn-BD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বাঘ রাখালকে নিয়ে গেল ।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9393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354123" y="214952"/>
            <a:ext cx="11483753" cy="6428096"/>
            <a:chOff x="760295" y="172855"/>
            <a:chExt cx="11074589" cy="6428096"/>
          </a:xfr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9000">
                <a:srgbClr val="00B050"/>
              </a:gs>
              <a:gs pos="25012">
                <a:srgbClr val="00B0F0"/>
              </a:gs>
              <a:gs pos="100000">
                <a:srgbClr val="FFFF00"/>
              </a:gs>
            </a:gsLst>
            <a:lin ang="5400000" scaled="1"/>
          </a:gradFill>
        </p:grpSpPr>
        <p:sp>
          <p:nvSpPr>
            <p:cNvPr id="2" name="Rectangle 1"/>
            <p:cNvSpPr/>
            <p:nvPr/>
          </p:nvSpPr>
          <p:spPr>
            <a:xfrm>
              <a:off x="760295" y="172855"/>
              <a:ext cx="5486400" cy="642809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6348484" y="172856"/>
              <a:ext cx="5486400" cy="642809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Block Arc 3"/>
            <p:cNvSpPr/>
            <p:nvPr/>
          </p:nvSpPr>
          <p:spPr>
            <a:xfrm>
              <a:off x="6177887" y="464023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Block Arc 4"/>
            <p:cNvSpPr/>
            <p:nvPr/>
          </p:nvSpPr>
          <p:spPr>
            <a:xfrm>
              <a:off x="6177887" y="824550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Block Arc 5"/>
            <p:cNvSpPr/>
            <p:nvPr/>
          </p:nvSpPr>
          <p:spPr>
            <a:xfrm>
              <a:off x="6177887" y="1185077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Block Arc 6"/>
            <p:cNvSpPr/>
            <p:nvPr/>
          </p:nvSpPr>
          <p:spPr>
            <a:xfrm>
              <a:off x="6144906" y="1526271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Block Arc 8"/>
            <p:cNvSpPr/>
            <p:nvPr/>
          </p:nvSpPr>
          <p:spPr>
            <a:xfrm>
              <a:off x="6144906" y="1906131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Block Arc 9"/>
            <p:cNvSpPr/>
            <p:nvPr/>
          </p:nvSpPr>
          <p:spPr>
            <a:xfrm>
              <a:off x="6144906" y="2285991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lock Arc 10"/>
            <p:cNvSpPr/>
            <p:nvPr/>
          </p:nvSpPr>
          <p:spPr>
            <a:xfrm>
              <a:off x="6144906" y="2665851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lock Arc 11"/>
            <p:cNvSpPr/>
            <p:nvPr/>
          </p:nvSpPr>
          <p:spPr>
            <a:xfrm>
              <a:off x="6144906" y="3045711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Block Arc 12"/>
            <p:cNvSpPr/>
            <p:nvPr/>
          </p:nvSpPr>
          <p:spPr>
            <a:xfrm>
              <a:off x="6144906" y="3425571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Block Arc 13"/>
            <p:cNvSpPr/>
            <p:nvPr/>
          </p:nvSpPr>
          <p:spPr>
            <a:xfrm>
              <a:off x="6144906" y="3805431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Block Arc 14"/>
            <p:cNvSpPr/>
            <p:nvPr/>
          </p:nvSpPr>
          <p:spPr>
            <a:xfrm>
              <a:off x="6144906" y="4185291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Block Arc 15"/>
            <p:cNvSpPr/>
            <p:nvPr/>
          </p:nvSpPr>
          <p:spPr>
            <a:xfrm>
              <a:off x="6144906" y="4565151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Block Arc 16"/>
            <p:cNvSpPr/>
            <p:nvPr/>
          </p:nvSpPr>
          <p:spPr>
            <a:xfrm>
              <a:off x="6144906" y="4945011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Block Arc 17"/>
            <p:cNvSpPr/>
            <p:nvPr/>
          </p:nvSpPr>
          <p:spPr>
            <a:xfrm>
              <a:off x="6144906" y="5324871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Block Arc 18"/>
            <p:cNvSpPr/>
            <p:nvPr/>
          </p:nvSpPr>
          <p:spPr>
            <a:xfrm>
              <a:off x="6144906" y="5704731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Block Arc 19"/>
            <p:cNvSpPr/>
            <p:nvPr/>
          </p:nvSpPr>
          <p:spPr>
            <a:xfrm>
              <a:off x="6144906" y="6084591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4045654" y="307905"/>
            <a:ext cx="4206240" cy="12520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                                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gular Pentagon 23"/>
          <p:cNvSpPr/>
          <p:nvPr/>
        </p:nvSpPr>
        <p:spPr>
          <a:xfrm>
            <a:off x="1152017" y="1621259"/>
            <a:ext cx="10030264" cy="4952019"/>
          </a:xfrm>
          <a:prstGeom prst="pent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</a:rPr>
              <a:t>তাছলিমা</a:t>
            </a:r>
            <a:r>
              <a:rPr lang="bn-BD" sz="4800" b="1" dirty="0" smtClean="0">
                <a:solidFill>
                  <a:srgbClr val="002060"/>
                </a:solidFill>
              </a:rPr>
              <a:t> আক্তার </a:t>
            </a:r>
          </a:p>
          <a:p>
            <a:pPr algn="ctr"/>
            <a:r>
              <a:rPr lang="bn-BD" sz="4000" b="1" dirty="0">
                <a:solidFill>
                  <a:schemeClr val="tx1"/>
                </a:solidFill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</a:rPr>
              <a:t>প্রধান শিক্ষক </a:t>
            </a:r>
          </a:p>
          <a:p>
            <a:pPr algn="ctr"/>
            <a:r>
              <a:rPr lang="bn-BD" sz="2400" b="1" dirty="0" smtClean="0">
                <a:solidFill>
                  <a:schemeClr val="accent5">
                    <a:lumMod val="50000"/>
                  </a:schemeClr>
                </a:solidFill>
              </a:rPr>
              <a:t>রাংগা ঝিরি মোঃ ইউনুছ চৌঃ সঃপ্রাঃবিঃ</a:t>
            </a:r>
          </a:p>
          <a:p>
            <a:pPr algn="ctr"/>
            <a:r>
              <a:rPr lang="bn-BD" sz="3200" b="1" dirty="0" smtClean="0">
                <a:solidFill>
                  <a:srgbClr val="7030A0"/>
                </a:solidFill>
              </a:rPr>
              <a:t>লামা , বান্দরবান । 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57694" y="392713"/>
            <a:ext cx="2084478" cy="20101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847848" y="868429"/>
            <a:ext cx="2084478" cy="20101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58384" y="1702890"/>
            <a:ext cx="2084478" cy="20101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0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1074" r="1219" b="206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chemeClr val="accent4">
                <a:lumMod val="60000"/>
                <a:lumOff val="40000"/>
              </a:scheme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30" y="1755493"/>
            <a:ext cx="5146334" cy="27245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22423" y="100208"/>
            <a:ext cx="5316583" cy="6413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রাখালকে আর খুঁজে পাওয়া গেল না ।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3158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1074" r="1219" b="2060"/>
          <a:stretch/>
        </p:blipFill>
        <p:spPr>
          <a:xfrm>
            <a:off x="1257334" y="784018"/>
            <a:ext cx="9710670" cy="5692462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chemeClr val="accent4">
                <a:lumMod val="60000"/>
                <a:lumOff val="40000"/>
              </a:scheme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07" y="784018"/>
            <a:ext cx="8919616" cy="541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88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1074" r="1219" b="2060"/>
          <a:stretch/>
        </p:blipFill>
        <p:spPr>
          <a:xfrm>
            <a:off x="1064713" y="636005"/>
            <a:ext cx="9710670" cy="5692462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chemeClr val="accent4">
                <a:lumMod val="60000"/>
                <a:lumOff val="40000"/>
              </a:scheme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854" y="636005"/>
            <a:ext cx="4637805" cy="5496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7860" y="636005"/>
            <a:ext cx="4404214" cy="54969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7859" y="636005"/>
            <a:ext cx="9018743" cy="5496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bn-BD" sz="19900" b="1" spc="50" dirty="0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বিদায়</a:t>
            </a:r>
            <a:endParaRPr lang="en-US" sz="19900" b="1" spc="5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7223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48701" y="294621"/>
            <a:ext cx="11483753" cy="6428096"/>
            <a:chOff x="185083" y="272245"/>
            <a:chExt cx="11483753" cy="6428096"/>
          </a:xfrm>
        </p:grpSpPr>
        <p:grpSp>
          <p:nvGrpSpPr>
            <p:cNvPr id="22" name="Group 21"/>
            <p:cNvGrpSpPr/>
            <p:nvPr/>
          </p:nvGrpSpPr>
          <p:grpSpPr>
            <a:xfrm>
              <a:off x="185083" y="272245"/>
              <a:ext cx="11483753" cy="6428096"/>
              <a:chOff x="760295" y="172855"/>
              <a:chExt cx="11074589" cy="6428096"/>
            </a:xfr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900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grpSpPr>
          <p:sp>
            <p:nvSpPr>
              <p:cNvPr id="2" name="Rectangle 1"/>
              <p:cNvSpPr/>
              <p:nvPr/>
            </p:nvSpPr>
            <p:spPr>
              <a:xfrm>
                <a:off x="760295" y="172855"/>
                <a:ext cx="5486400" cy="642809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6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6348484" y="172856"/>
                <a:ext cx="5486400" cy="642809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Block Arc 3"/>
              <p:cNvSpPr/>
              <p:nvPr/>
            </p:nvSpPr>
            <p:spPr>
              <a:xfrm>
                <a:off x="6177887" y="464023"/>
                <a:ext cx="341194" cy="341194"/>
              </a:xfrm>
              <a:prstGeom prst="blockArc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Block Arc 4"/>
              <p:cNvSpPr/>
              <p:nvPr/>
            </p:nvSpPr>
            <p:spPr>
              <a:xfrm>
                <a:off x="6177887" y="824550"/>
                <a:ext cx="341194" cy="341194"/>
              </a:xfrm>
              <a:prstGeom prst="blockArc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Block Arc 5"/>
              <p:cNvSpPr/>
              <p:nvPr/>
            </p:nvSpPr>
            <p:spPr>
              <a:xfrm>
                <a:off x="6177887" y="1185077"/>
                <a:ext cx="341194" cy="341194"/>
              </a:xfrm>
              <a:prstGeom prst="blockArc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Block Arc 6"/>
              <p:cNvSpPr/>
              <p:nvPr/>
            </p:nvSpPr>
            <p:spPr>
              <a:xfrm>
                <a:off x="6144906" y="1526271"/>
                <a:ext cx="341194" cy="341194"/>
              </a:xfrm>
              <a:prstGeom prst="blockArc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Block Arc 8"/>
              <p:cNvSpPr/>
              <p:nvPr/>
            </p:nvSpPr>
            <p:spPr>
              <a:xfrm>
                <a:off x="6144906" y="1906131"/>
                <a:ext cx="341194" cy="341194"/>
              </a:xfrm>
              <a:prstGeom prst="blockArc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Block Arc 9"/>
              <p:cNvSpPr/>
              <p:nvPr/>
            </p:nvSpPr>
            <p:spPr>
              <a:xfrm>
                <a:off x="6144906" y="2285991"/>
                <a:ext cx="341194" cy="341194"/>
              </a:xfrm>
              <a:prstGeom prst="blockArc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Block Arc 10"/>
              <p:cNvSpPr/>
              <p:nvPr/>
            </p:nvSpPr>
            <p:spPr>
              <a:xfrm>
                <a:off x="6144906" y="2665851"/>
                <a:ext cx="341194" cy="341194"/>
              </a:xfrm>
              <a:prstGeom prst="blockArc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Block Arc 11"/>
              <p:cNvSpPr/>
              <p:nvPr/>
            </p:nvSpPr>
            <p:spPr>
              <a:xfrm>
                <a:off x="6144906" y="3045711"/>
                <a:ext cx="341194" cy="341194"/>
              </a:xfrm>
              <a:prstGeom prst="blockArc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Block Arc 12"/>
              <p:cNvSpPr/>
              <p:nvPr/>
            </p:nvSpPr>
            <p:spPr>
              <a:xfrm>
                <a:off x="6144906" y="3425571"/>
                <a:ext cx="341194" cy="341194"/>
              </a:xfrm>
              <a:prstGeom prst="blockArc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13"/>
              <p:cNvSpPr/>
              <p:nvPr/>
            </p:nvSpPr>
            <p:spPr>
              <a:xfrm>
                <a:off x="6144906" y="3805431"/>
                <a:ext cx="341194" cy="341194"/>
              </a:xfrm>
              <a:prstGeom prst="blockArc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14"/>
              <p:cNvSpPr/>
              <p:nvPr/>
            </p:nvSpPr>
            <p:spPr>
              <a:xfrm>
                <a:off x="6144906" y="4185291"/>
                <a:ext cx="341194" cy="341194"/>
              </a:xfrm>
              <a:prstGeom prst="blockArc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15"/>
              <p:cNvSpPr/>
              <p:nvPr/>
            </p:nvSpPr>
            <p:spPr>
              <a:xfrm>
                <a:off x="6144906" y="4565151"/>
                <a:ext cx="341194" cy="341194"/>
              </a:xfrm>
              <a:prstGeom prst="blockArc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Block Arc 16"/>
              <p:cNvSpPr/>
              <p:nvPr/>
            </p:nvSpPr>
            <p:spPr>
              <a:xfrm>
                <a:off x="6144906" y="4945011"/>
                <a:ext cx="341194" cy="341194"/>
              </a:xfrm>
              <a:prstGeom prst="blockArc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Block Arc 17"/>
              <p:cNvSpPr/>
              <p:nvPr/>
            </p:nvSpPr>
            <p:spPr>
              <a:xfrm>
                <a:off x="6144906" y="5324871"/>
                <a:ext cx="341194" cy="341194"/>
              </a:xfrm>
              <a:prstGeom prst="blockArc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Block Arc 18"/>
              <p:cNvSpPr/>
              <p:nvPr/>
            </p:nvSpPr>
            <p:spPr>
              <a:xfrm>
                <a:off x="6144906" y="5704731"/>
                <a:ext cx="341194" cy="341194"/>
              </a:xfrm>
              <a:prstGeom prst="blockArc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Block Arc 19"/>
              <p:cNvSpPr/>
              <p:nvPr/>
            </p:nvSpPr>
            <p:spPr>
              <a:xfrm>
                <a:off x="6144906" y="6084591"/>
                <a:ext cx="341194" cy="341194"/>
              </a:xfrm>
              <a:prstGeom prst="blockArc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159" y="1307854"/>
              <a:ext cx="4325202" cy="4627966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>
          <a:xfrm>
            <a:off x="9256960" y="294621"/>
            <a:ext cx="2475494" cy="1204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4000" b="1" i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 পরিচিতি </a:t>
            </a:r>
            <a:endParaRPr lang="en-US" sz="4000" b="1" i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ardrop 25"/>
          <p:cNvSpPr/>
          <p:nvPr/>
        </p:nvSpPr>
        <p:spPr>
          <a:xfrm>
            <a:off x="6129859" y="1617699"/>
            <a:ext cx="5602595" cy="4732997"/>
          </a:xfrm>
          <a:prstGeom prst="teardrop">
            <a:avLst>
              <a:gd name="adj" fmla="val 376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১ম</a:t>
            </a:r>
            <a:endParaRPr lang="bn-BD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bn-BD" sz="3600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পাঠের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বাঘ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রাখাল</a:t>
            </a:r>
            <a:endParaRPr lang="bn-BD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২৩/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১/২০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18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354123" y="214952"/>
            <a:ext cx="11483753" cy="6428096"/>
            <a:chOff x="760295" y="172855"/>
            <a:chExt cx="11074589" cy="6428096"/>
          </a:xfr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9000">
                <a:srgbClr val="00B050"/>
              </a:gs>
              <a:gs pos="25012">
                <a:srgbClr val="00B0F0"/>
              </a:gs>
              <a:gs pos="100000">
                <a:srgbClr val="FFFF00"/>
              </a:gs>
            </a:gsLst>
            <a:lin ang="5400000" scaled="1"/>
          </a:gradFill>
        </p:grpSpPr>
        <p:sp>
          <p:nvSpPr>
            <p:cNvPr id="2" name="Rectangle 1"/>
            <p:cNvSpPr/>
            <p:nvPr/>
          </p:nvSpPr>
          <p:spPr>
            <a:xfrm>
              <a:off x="760295" y="172855"/>
              <a:ext cx="5486400" cy="642809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6348484" y="172856"/>
              <a:ext cx="5486400" cy="642809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Block Arc 3"/>
            <p:cNvSpPr/>
            <p:nvPr/>
          </p:nvSpPr>
          <p:spPr>
            <a:xfrm>
              <a:off x="6177887" y="464023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Block Arc 4"/>
            <p:cNvSpPr/>
            <p:nvPr/>
          </p:nvSpPr>
          <p:spPr>
            <a:xfrm>
              <a:off x="6177887" y="824550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Block Arc 5"/>
            <p:cNvSpPr/>
            <p:nvPr/>
          </p:nvSpPr>
          <p:spPr>
            <a:xfrm>
              <a:off x="6177887" y="1185077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Block Arc 6"/>
            <p:cNvSpPr/>
            <p:nvPr/>
          </p:nvSpPr>
          <p:spPr>
            <a:xfrm>
              <a:off x="6144906" y="1526271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Block Arc 8"/>
            <p:cNvSpPr/>
            <p:nvPr/>
          </p:nvSpPr>
          <p:spPr>
            <a:xfrm>
              <a:off x="6144906" y="1906131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Block Arc 9"/>
            <p:cNvSpPr/>
            <p:nvPr/>
          </p:nvSpPr>
          <p:spPr>
            <a:xfrm>
              <a:off x="6144906" y="2285991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lock Arc 10"/>
            <p:cNvSpPr/>
            <p:nvPr/>
          </p:nvSpPr>
          <p:spPr>
            <a:xfrm>
              <a:off x="6144906" y="2665851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lock Arc 11"/>
            <p:cNvSpPr/>
            <p:nvPr/>
          </p:nvSpPr>
          <p:spPr>
            <a:xfrm>
              <a:off x="6144906" y="3045711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Block Arc 12"/>
            <p:cNvSpPr/>
            <p:nvPr/>
          </p:nvSpPr>
          <p:spPr>
            <a:xfrm>
              <a:off x="6144906" y="3425571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Block Arc 13"/>
            <p:cNvSpPr/>
            <p:nvPr/>
          </p:nvSpPr>
          <p:spPr>
            <a:xfrm>
              <a:off x="6144906" y="3805431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Block Arc 14"/>
            <p:cNvSpPr/>
            <p:nvPr/>
          </p:nvSpPr>
          <p:spPr>
            <a:xfrm>
              <a:off x="6144906" y="4185291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Block Arc 15"/>
            <p:cNvSpPr/>
            <p:nvPr/>
          </p:nvSpPr>
          <p:spPr>
            <a:xfrm>
              <a:off x="6144906" y="4565151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Block Arc 16"/>
            <p:cNvSpPr/>
            <p:nvPr/>
          </p:nvSpPr>
          <p:spPr>
            <a:xfrm>
              <a:off x="6144906" y="4945011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Block Arc 17"/>
            <p:cNvSpPr/>
            <p:nvPr/>
          </p:nvSpPr>
          <p:spPr>
            <a:xfrm>
              <a:off x="6144906" y="5324871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Block Arc 18"/>
            <p:cNvSpPr/>
            <p:nvPr/>
          </p:nvSpPr>
          <p:spPr>
            <a:xfrm>
              <a:off x="6144906" y="5704731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Block Arc 19"/>
            <p:cNvSpPr/>
            <p:nvPr/>
          </p:nvSpPr>
          <p:spPr>
            <a:xfrm>
              <a:off x="6144906" y="6084591"/>
              <a:ext cx="341194" cy="341194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488514" y="375138"/>
            <a:ext cx="11160691" cy="60927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৪,১,৩  </a:t>
            </a:r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গল্প শুনে আনন্দের সাথে নিজের মতো করে </a:t>
            </a:r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বলতে </a:t>
            </a:r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 ।</a:t>
            </a:r>
          </a:p>
          <a:p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৭,১,৩ 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ছবি/চিত্র/ভিডিও সংশ্লিস্ট সহজ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bn-BD" sz="5400" dirty="0" smtClean="0">
                <a:solidFill>
                  <a:srgbClr val="002060"/>
                </a:solidFill>
              </a:rPr>
              <a:t> </a:t>
            </a:r>
            <a:endParaRPr lang="en-US" sz="5400" dirty="0" smtClean="0">
              <a:solidFill>
                <a:srgbClr val="002060"/>
              </a:solidFill>
            </a:endParaRPr>
          </a:p>
          <a:p>
            <a:r>
              <a:rPr lang="en-US" sz="4000" dirty="0" smtClean="0">
                <a:solidFill>
                  <a:schemeClr val="tx1"/>
                </a:solidFill>
              </a:rPr>
              <a:t>৮,৩,১ </a:t>
            </a:r>
            <a:r>
              <a:rPr lang="en-US" sz="4000" dirty="0" err="1" smtClean="0">
                <a:solidFill>
                  <a:srgbClr val="0070C0"/>
                </a:solidFill>
              </a:rPr>
              <a:t>পাঠের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গল্প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বলতে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পারবে</a:t>
            </a:r>
            <a:r>
              <a:rPr lang="en-US" sz="4000" dirty="0" smtClean="0">
                <a:solidFill>
                  <a:srgbClr val="0070C0"/>
                </a:solidFill>
              </a:rPr>
              <a:t> ।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১২,১,৪  </a:t>
            </a:r>
            <a:r>
              <a:rPr lang="en-US" sz="4000" dirty="0" err="1" smtClean="0">
                <a:solidFill>
                  <a:srgbClr val="7030A0"/>
                </a:solidFill>
              </a:rPr>
              <a:t>গল্পের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ধারা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অনুসরণ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করে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বলতে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পারবে</a:t>
            </a:r>
            <a:r>
              <a:rPr lang="en-US" sz="4000" dirty="0" smtClean="0">
                <a:solidFill>
                  <a:srgbClr val="7030A0"/>
                </a:solidFill>
              </a:rPr>
              <a:t> ।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2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1074" r="1219" b="206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chemeClr val="accent4">
                <a:lumMod val="60000"/>
                <a:lumOff val="40000"/>
              </a:scheme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321168" y="4829897"/>
            <a:ext cx="7233139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s://www.google.com/search?q=%E0%A6%AC%E0%A6%BE%E0%A6%98+%E0%A6%93+%E0%A6%B0%E0%A6%BE%E0%A6%96%E0%A6%BE%E0%A6%B2&amp;source=lmns&amp;tbm=vid&amp;bih=615&amp;biw=1366&amp;client=firefox-b-d&amp;hl=en&amp;sa=X&amp;ved=2ahUKEwizpPTD4d38AhUa8TgGHWWFCNAQ_AUoAnoECAEQAg#fpstate=ive&amp;vld=cid:dd48bf92,vid:lUbgdw8Oce0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776614" y="325677"/>
            <a:ext cx="3908120" cy="2087661"/>
          </a:xfrm>
          <a:prstGeom prst="star5">
            <a:avLst>
              <a:gd name="adj" fmla="val 646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7367392" y="325677"/>
            <a:ext cx="3908120" cy="2087661"/>
          </a:xfrm>
          <a:prstGeom prst="star5">
            <a:avLst>
              <a:gd name="adj" fmla="val 646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ard 5"/>
          <p:cNvSpPr/>
          <p:nvPr/>
        </p:nvSpPr>
        <p:spPr>
          <a:xfrm>
            <a:off x="2321169" y="2739014"/>
            <a:ext cx="7233138" cy="2008349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FF00"/>
                </a:solidFill>
              </a:rPr>
              <a:t> </a:t>
            </a:r>
            <a:r>
              <a:rPr lang="bn-BD" sz="5400" dirty="0" smtClean="0">
                <a:solidFill>
                  <a:srgbClr val="FFFF00"/>
                </a:solidFill>
              </a:rPr>
              <a:t>চলো সবাই</a:t>
            </a:r>
            <a:endParaRPr lang="bn-BD" sz="5400" dirty="0" smtClean="0">
              <a:solidFill>
                <a:srgbClr val="FFFF00"/>
              </a:solidFill>
            </a:endParaRPr>
          </a:p>
          <a:p>
            <a:pPr algn="ctr"/>
            <a:r>
              <a:rPr lang="bn-BD" sz="5400" dirty="0" smtClean="0">
                <a:solidFill>
                  <a:srgbClr val="FFFF00"/>
                </a:solidFill>
              </a:rPr>
              <a:t> </a:t>
            </a:r>
            <a:r>
              <a:rPr lang="bn-BD" sz="5400" dirty="0" smtClean="0">
                <a:solidFill>
                  <a:srgbClr val="FFFF00"/>
                </a:solidFill>
              </a:rPr>
              <a:t>ভিডিও দেখি 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31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1074" r="1219" b="206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chemeClr val="accent4">
                <a:lumMod val="60000"/>
                <a:lumOff val="40000"/>
              </a:scheme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4567392" y="638478"/>
            <a:ext cx="3207929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dirty="0" err="1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6000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6000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C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18" y="2005832"/>
            <a:ext cx="5238411" cy="363631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322423" y="1654141"/>
            <a:ext cx="5316583" cy="37277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8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এক</a:t>
            </a:r>
            <a:r>
              <a:rPr lang="en-US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8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ছিল</a:t>
            </a:r>
            <a:r>
              <a:rPr lang="en-US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8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রাখাল</a:t>
            </a:r>
            <a:r>
              <a:rPr lang="en-US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।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22423" y="1654140"/>
            <a:ext cx="5316583" cy="47434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এক</a:t>
            </a:r>
            <a:endParaRPr lang="bn-BD" sz="8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/>
            <a:r>
              <a:rPr lang="en-U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8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ছিল</a:t>
            </a:r>
            <a:r>
              <a:rPr lang="en-U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8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রাখাল</a:t>
            </a:r>
            <a:r>
              <a:rPr lang="en-U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।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38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1074" r="1219" b="206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chemeClr val="accent4">
                <a:lumMod val="60000"/>
                <a:lumOff val="40000"/>
              </a:scheme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35" y="1654140"/>
            <a:ext cx="5090786" cy="30777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6322423" y="211015"/>
            <a:ext cx="5316583" cy="60608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bn-BD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সে মাঠে গরু চরাত ।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8605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1074" r="1219" b="206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chemeClr val="accent4">
                <a:lumMod val="60000"/>
                <a:lumOff val="40000"/>
              </a:scheme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22" y="1788265"/>
            <a:ext cx="5125103" cy="31374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22423" y="212942"/>
            <a:ext cx="5316583" cy="6288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বাঁশি বাজাত ।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4690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1074" r="1219" b="206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chemeClr val="accent4">
                <a:lumMod val="60000"/>
                <a:lumOff val="40000"/>
              </a:scheme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65" y="1680403"/>
            <a:ext cx="5420294" cy="34032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22423" y="225468"/>
            <a:ext cx="5316583" cy="63131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bn-BD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তবু </a:t>
            </a:r>
          </a:p>
          <a:p>
            <a:pPr algn="ctr"/>
            <a:r>
              <a:rPr lang="bn-BD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তার</a:t>
            </a:r>
          </a:p>
          <a:p>
            <a:pPr algn="ctr"/>
            <a:r>
              <a:rPr lang="bn-BD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সময় কাটত </a:t>
            </a:r>
          </a:p>
          <a:p>
            <a:pPr algn="ctr"/>
            <a:r>
              <a:rPr lang="bn-BD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না । 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2526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218</Words>
  <Application>Microsoft Office PowerPoint</Application>
  <PresentationFormat>Widescreen</PresentationFormat>
  <Paragraphs>58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15.NO-MOHEREA GPS</dc:creator>
  <cp:lastModifiedBy>IT Solution</cp:lastModifiedBy>
  <cp:revision>45</cp:revision>
  <dcterms:created xsi:type="dcterms:W3CDTF">2022-11-19T07:29:33Z</dcterms:created>
  <dcterms:modified xsi:type="dcterms:W3CDTF">2023-01-25T13:40:25Z</dcterms:modified>
</cp:coreProperties>
</file>