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116A5-6756-4DDD-98CD-5D71EBFACE2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B04166-B821-4CE1-BB38-9946C635EB3C}">
      <dgm:prSet phldrT="[Text]" custT="1"/>
      <dgm:spPr/>
      <dgm:t>
        <a:bodyPr/>
        <a:lstStyle/>
        <a:p>
          <a:r>
            <a:rPr lang="en-US" sz="9600" b="1" dirty="0"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</a:p>
      </dgm:t>
    </dgm:pt>
    <dgm:pt modelId="{2D272F74-B1A0-42A2-BA94-FA5D6A6DE30C}" type="parTrans" cxnId="{20971B31-15CD-43FE-8253-E381C665A7E2}">
      <dgm:prSet/>
      <dgm:spPr/>
      <dgm:t>
        <a:bodyPr/>
        <a:lstStyle/>
        <a:p>
          <a:endParaRPr lang="en-US"/>
        </a:p>
      </dgm:t>
    </dgm:pt>
    <dgm:pt modelId="{476B9F13-3198-45E3-A004-F9EB60E81D16}" type="sibTrans" cxnId="{20971B31-15CD-43FE-8253-E381C665A7E2}">
      <dgm:prSet/>
      <dgm:spPr/>
      <dgm:t>
        <a:bodyPr/>
        <a:lstStyle/>
        <a:p>
          <a:endParaRPr lang="en-US"/>
        </a:p>
      </dgm:t>
    </dgm:pt>
    <dgm:pt modelId="{8C5DDE33-277F-4BE2-9B8A-D4D39E27CF52}">
      <dgm:prSet phldrT="[Text]" custT="1"/>
      <dgm:spPr/>
      <dgm:t>
        <a:bodyPr/>
        <a:lstStyle/>
        <a:p>
          <a:r>
            <a:rPr lang="en-US" sz="9600" b="1" dirty="0" err="1">
              <a:latin typeface="NikoshBAN" panose="02000000000000000000" pitchFamily="2" charset="0"/>
              <a:cs typeface="NikoshBAN" panose="02000000000000000000" pitchFamily="2" charset="0"/>
            </a:rPr>
            <a:t>ন্য</a:t>
          </a:r>
          <a:endParaRPr lang="en-US" sz="9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44C654-7AFD-4A85-87DE-8E91065203BA}" type="parTrans" cxnId="{C3EE36F0-8BEC-46DB-825C-29741F4D3FA3}">
      <dgm:prSet/>
      <dgm:spPr/>
      <dgm:t>
        <a:bodyPr/>
        <a:lstStyle/>
        <a:p>
          <a:endParaRPr lang="en-US"/>
        </a:p>
      </dgm:t>
    </dgm:pt>
    <dgm:pt modelId="{3BADC9C9-1344-49F5-9919-E948D9A6A322}" type="sibTrans" cxnId="{C3EE36F0-8BEC-46DB-825C-29741F4D3FA3}">
      <dgm:prSet/>
      <dgm:spPr/>
      <dgm:t>
        <a:bodyPr/>
        <a:lstStyle/>
        <a:p>
          <a:endParaRPr lang="en-US"/>
        </a:p>
      </dgm:t>
    </dgm:pt>
    <dgm:pt modelId="{BED220CC-56A2-45ED-9C85-5093C7A7FBB0}">
      <dgm:prSet custT="1"/>
      <dgm:spPr/>
      <dgm:t>
        <a:bodyPr/>
        <a:lstStyle/>
        <a:p>
          <a:r>
            <a:rPr lang="en-US" sz="9600" b="1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endParaRPr lang="en-US" sz="9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D331B4-DF78-413A-8557-155AEB7A4BE6}" type="parTrans" cxnId="{7FD8032B-139E-4769-86F5-D75FCF7F05ED}">
      <dgm:prSet/>
      <dgm:spPr/>
      <dgm:t>
        <a:bodyPr/>
        <a:lstStyle/>
        <a:p>
          <a:endParaRPr lang="en-US"/>
        </a:p>
      </dgm:t>
    </dgm:pt>
    <dgm:pt modelId="{FBC50719-0E4E-496A-B4E7-59A912BEC302}" type="sibTrans" cxnId="{7FD8032B-139E-4769-86F5-D75FCF7F05ED}">
      <dgm:prSet/>
      <dgm:spPr/>
      <dgm:t>
        <a:bodyPr/>
        <a:lstStyle/>
        <a:p>
          <a:endParaRPr lang="en-US"/>
        </a:p>
      </dgm:t>
    </dgm:pt>
    <dgm:pt modelId="{0CE6DD6C-8926-4E3D-B505-A002BE73F542}">
      <dgm:prSet custT="1"/>
      <dgm:spPr/>
      <dgm:t>
        <a:bodyPr/>
        <a:lstStyle/>
        <a:p>
          <a:r>
            <a:rPr lang="en-US" sz="9600" b="1" dirty="0"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</a:p>
      </dgm:t>
    </dgm:pt>
    <dgm:pt modelId="{DD63A271-7EAA-49AF-9940-C393151775FC}" type="parTrans" cxnId="{EF257264-AB13-4630-97B0-2F481722210F}">
      <dgm:prSet/>
      <dgm:spPr/>
      <dgm:t>
        <a:bodyPr/>
        <a:lstStyle/>
        <a:p>
          <a:endParaRPr lang="en-US"/>
        </a:p>
      </dgm:t>
    </dgm:pt>
    <dgm:pt modelId="{B6BEA222-F198-403F-9B3C-ABCD814998C1}" type="sibTrans" cxnId="{EF257264-AB13-4630-97B0-2F481722210F}">
      <dgm:prSet/>
      <dgm:spPr/>
      <dgm:t>
        <a:bodyPr/>
        <a:lstStyle/>
        <a:p>
          <a:endParaRPr lang="en-US"/>
        </a:p>
      </dgm:t>
    </dgm:pt>
    <dgm:pt modelId="{3C07CF22-09D3-4520-828B-E36CE4811FA0}" type="pres">
      <dgm:prSet presAssocID="{C37116A5-6756-4DDD-98CD-5D71EBFACE2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DFFE6F5-16F7-4023-A7A2-E26F113CE7BE}" type="pres">
      <dgm:prSet presAssocID="{0CE6DD6C-8926-4E3D-B505-A002BE73F542}" presName="Accent4" presStyleCnt="0"/>
      <dgm:spPr/>
    </dgm:pt>
    <dgm:pt modelId="{D9B8E7EA-7773-46D1-B9AA-3BDC1DAD7069}" type="pres">
      <dgm:prSet presAssocID="{0CE6DD6C-8926-4E3D-B505-A002BE73F542}" presName="Accent" presStyleLbl="node1" presStyleIdx="0" presStyleCnt="4"/>
      <dgm:spPr/>
    </dgm:pt>
    <dgm:pt modelId="{911C73CF-2A41-44ED-B610-B2D35B532FE3}" type="pres">
      <dgm:prSet presAssocID="{0CE6DD6C-8926-4E3D-B505-A002BE73F542}" presName="ParentBackground4" presStyleCnt="0"/>
      <dgm:spPr/>
    </dgm:pt>
    <dgm:pt modelId="{CA1D8DD6-72CA-4159-8A59-60598C73022C}" type="pres">
      <dgm:prSet presAssocID="{0CE6DD6C-8926-4E3D-B505-A002BE73F542}" presName="ParentBackground" presStyleLbl="fgAcc1" presStyleIdx="0" presStyleCnt="4" custLinFactNeighborX="876" custLinFactNeighborY="-2001"/>
      <dgm:spPr/>
      <dgm:t>
        <a:bodyPr/>
        <a:lstStyle/>
        <a:p>
          <a:endParaRPr lang="en-US"/>
        </a:p>
      </dgm:t>
    </dgm:pt>
    <dgm:pt modelId="{395C3265-2EA8-4CEE-8C58-6EF916CE60B4}" type="pres">
      <dgm:prSet presAssocID="{0CE6DD6C-8926-4E3D-B505-A002BE73F54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DAAC9-41EF-4806-AE1E-F7FB8B7B4ACC}" type="pres">
      <dgm:prSet presAssocID="{BED220CC-56A2-45ED-9C85-5093C7A7FBB0}" presName="Accent3" presStyleCnt="0"/>
      <dgm:spPr/>
    </dgm:pt>
    <dgm:pt modelId="{595AAE17-EFAC-4DBD-8ED1-A083322D648D}" type="pres">
      <dgm:prSet presAssocID="{BED220CC-56A2-45ED-9C85-5093C7A7FBB0}" presName="Accent" presStyleLbl="node1" presStyleIdx="1" presStyleCnt="4"/>
      <dgm:spPr>
        <a:solidFill>
          <a:schemeClr val="accent6">
            <a:lumMod val="75000"/>
          </a:schemeClr>
        </a:solidFill>
      </dgm:spPr>
    </dgm:pt>
    <dgm:pt modelId="{43D2A9A5-C94C-47CE-B783-C238F642CE96}" type="pres">
      <dgm:prSet presAssocID="{BED220CC-56A2-45ED-9C85-5093C7A7FBB0}" presName="ParentBackground3" presStyleCnt="0"/>
      <dgm:spPr/>
    </dgm:pt>
    <dgm:pt modelId="{84914D3B-96A0-4D19-85BD-B119C70042A8}" type="pres">
      <dgm:prSet presAssocID="{BED220CC-56A2-45ED-9C85-5093C7A7FBB0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8C929865-A145-4F18-9195-74FF76E6D82A}" type="pres">
      <dgm:prSet presAssocID="{BED220CC-56A2-45ED-9C85-5093C7A7FBB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8F69A-B714-4E6E-9CF0-8033EF491823}" type="pres">
      <dgm:prSet presAssocID="{8C5DDE33-277F-4BE2-9B8A-D4D39E27CF52}" presName="Accent2" presStyleCnt="0"/>
      <dgm:spPr/>
    </dgm:pt>
    <dgm:pt modelId="{5391602F-BB0F-49A3-AF82-7B69A5F0CA8E}" type="pres">
      <dgm:prSet presAssocID="{8C5DDE33-277F-4BE2-9B8A-D4D39E27CF52}" presName="Accent" presStyleLbl="node1" presStyleIdx="2" presStyleCnt="4"/>
      <dgm:spPr>
        <a:solidFill>
          <a:srgbClr val="002060"/>
        </a:solidFill>
      </dgm:spPr>
    </dgm:pt>
    <dgm:pt modelId="{31E18344-14E1-439C-958B-A717E27B52E8}" type="pres">
      <dgm:prSet presAssocID="{8C5DDE33-277F-4BE2-9B8A-D4D39E27CF52}" presName="ParentBackground2" presStyleCnt="0"/>
      <dgm:spPr/>
    </dgm:pt>
    <dgm:pt modelId="{93BAB7D9-0790-4004-8607-394901E1B3EB}" type="pres">
      <dgm:prSet presAssocID="{8C5DDE33-277F-4BE2-9B8A-D4D39E27CF52}" presName="ParentBackground" presStyleLbl="fgAcc1" presStyleIdx="2" presStyleCnt="4" custLinFactNeighborX="2907" custLinFactNeighborY="3814"/>
      <dgm:spPr/>
      <dgm:t>
        <a:bodyPr/>
        <a:lstStyle/>
        <a:p>
          <a:endParaRPr lang="en-US"/>
        </a:p>
      </dgm:t>
    </dgm:pt>
    <dgm:pt modelId="{6EE0A6F5-D3CB-4CC7-AF00-DF76A5C80F69}" type="pres">
      <dgm:prSet presAssocID="{8C5DDE33-277F-4BE2-9B8A-D4D39E27CF5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488C5-86D2-4AED-B39F-2CE54157A2AF}" type="pres">
      <dgm:prSet presAssocID="{E7B04166-B821-4CE1-BB38-9946C635EB3C}" presName="Accent1" presStyleCnt="0"/>
      <dgm:spPr/>
    </dgm:pt>
    <dgm:pt modelId="{462D1ED1-7362-4D96-A2EB-251C205C1EA9}" type="pres">
      <dgm:prSet presAssocID="{E7B04166-B821-4CE1-BB38-9946C635EB3C}" presName="Accent" presStyleLbl="node1" presStyleIdx="3" presStyleCnt="4"/>
      <dgm:spPr>
        <a:solidFill>
          <a:srgbClr val="7030A0"/>
        </a:solidFill>
      </dgm:spPr>
    </dgm:pt>
    <dgm:pt modelId="{189B5B14-47D1-44BA-BD16-29C9F67206E7}" type="pres">
      <dgm:prSet presAssocID="{E7B04166-B821-4CE1-BB38-9946C635EB3C}" presName="ParentBackground1" presStyleCnt="0"/>
      <dgm:spPr/>
    </dgm:pt>
    <dgm:pt modelId="{6CE0837C-2BF7-4E7B-82C1-0C60CA8D0F56}" type="pres">
      <dgm:prSet presAssocID="{E7B04166-B821-4CE1-BB38-9946C635EB3C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68F00097-89BE-4299-A50B-7CCA6C9A782F}" type="pres">
      <dgm:prSet presAssocID="{E7B04166-B821-4CE1-BB38-9946C635EB3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57264-AB13-4630-97B0-2F481722210F}" srcId="{C37116A5-6756-4DDD-98CD-5D71EBFACE2B}" destId="{0CE6DD6C-8926-4E3D-B505-A002BE73F542}" srcOrd="3" destOrd="0" parTransId="{DD63A271-7EAA-49AF-9940-C393151775FC}" sibTransId="{B6BEA222-F198-403F-9B3C-ABCD814998C1}"/>
    <dgm:cxn modelId="{BCF1CCE6-3AD0-45AC-B7A5-6BED6809EA41}" type="presOf" srcId="{8C5DDE33-277F-4BE2-9B8A-D4D39E27CF52}" destId="{6EE0A6F5-D3CB-4CC7-AF00-DF76A5C80F69}" srcOrd="1" destOrd="0" presId="urn:microsoft.com/office/officeart/2011/layout/CircleProcess"/>
    <dgm:cxn modelId="{7FD8032B-139E-4769-86F5-D75FCF7F05ED}" srcId="{C37116A5-6756-4DDD-98CD-5D71EBFACE2B}" destId="{BED220CC-56A2-45ED-9C85-5093C7A7FBB0}" srcOrd="2" destOrd="0" parTransId="{C1D331B4-DF78-413A-8557-155AEB7A4BE6}" sibTransId="{FBC50719-0E4E-496A-B4E7-59A912BEC302}"/>
    <dgm:cxn modelId="{0EB453DB-A2DF-418C-A3A1-2BC26C228930}" type="presOf" srcId="{C37116A5-6756-4DDD-98CD-5D71EBFACE2B}" destId="{3C07CF22-09D3-4520-828B-E36CE4811FA0}" srcOrd="0" destOrd="0" presId="urn:microsoft.com/office/officeart/2011/layout/CircleProcess"/>
    <dgm:cxn modelId="{E7B1C9E4-E204-4BCE-B2FD-5E9ACF3F128E}" type="presOf" srcId="{E7B04166-B821-4CE1-BB38-9946C635EB3C}" destId="{6CE0837C-2BF7-4E7B-82C1-0C60CA8D0F56}" srcOrd="0" destOrd="0" presId="urn:microsoft.com/office/officeart/2011/layout/CircleProcess"/>
    <dgm:cxn modelId="{B0A4B86F-72AA-4606-90F1-C0EC78CA7D9B}" type="presOf" srcId="{0CE6DD6C-8926-4E3D-B505-A002BE73F542}" destId="{CA1D8DD6-72CA-4159-8A59-60598C73022C}" srcOrd="0" destOrd="0" presId="urn:microsoft.com/office/officeart/2011/layout/CircleProcess"/>
    <dgm:cxn modelId="{9410BBB9-3336-47C2-ACC6-E898DD79F36E}" type="presOf" srcId="{BED220CC-56A2-45ED-9C85-5093C7A7FBB0}" destId="{84914D3B-96A0-4D19-85BD-B119C70042A8}" srcOrd="0" destOrd="0" presId="urn:microsoft.com/office/officeart/2011/layout/CircleProcess"/>
    <dgm:cxn modelId="{C44D0D6A-2ED1-442D-A539-649695E4319D}" type="presOf" srcId="{BED220CC-56A2-45ED-9C85-5093C7A7FBB0}" destId="{8C929865-A145-4F18-9195-74FF76E6D82A}" srcOrd="1" destOrd="0" presId="urn:microsoft.com/office/officeart/2011/layout/CircleProcess"/>
    <dgm:cxn modelId="{254413B2-E3A4-4C50-9C44-A42E246D71F0}" type="presOf" srcId="{0CE6DD6C-8926-4E3D-B505-A002BE73F542}" destId="{395C3265-2EA8-4CEE-8C58-6EF916CE60B4}" srcOrd="1" destOrd="0" presId="urn:microsoft.com/office/officeart/2011/layout/CircleProcess"/>
    <dgm:cxn modelId="{03211ABF-CB6C-4D2E-84BB-7D4F75B6C6BE}" type="presOf" srcId="{8C5DDE33-277F-4BE2-9B8A-D4D39E27CF52}" destId="{93BAB7D9-0790-4004-8607-394901E1B3EB}" srcOrd="0" destOrd="0" presId="urn:microsoft.com/office/officeart/2011/layout/CircleProcess"/>
    <dgm:cxn modelId="{8C173DEE-6BB7-4E38-9B4A-1069A33FF957}" type="presOf" srcId="{E7B04166-B821-4CE1-BB38-9946C635EB3C}" destId="{68F00097-89BE-4299-A50B-7CCA6C9A782F}" srcOrd="1" destOrd="0" presId="urn:microsoft.com/office/officeart/2011/layout/CircleProcess"/>
    <dgm:cxn modelId="{C3EE36F0-8BEC-46DB-825C-29741F4D3FA3}" srcId="{C37116A5-6756-4DDD-98CD-5D71EBFACE2B}" destId="{8C5DDE33-277F-4BE2-9B8A-D4D39E27CF52}" srcOrd="1" destOrd="0" parTransId="{BA44C654-7AFD-4A85-87DE-8E91065203BA}" sibTransId="{3BADC9C9-1344-49F5-9919-E948D9A6A322}"/>
    <dgm:cxn modelId="{20971B31-15CD-43FE-8253-E381C665A7E2}" srcId="{C37116A5-6756-4DDD-98CD-5D71EBFACE2B}" destId="{E7B04166-B821-4CE1-BB38-9946C635EB3C}" srcOrd="0" destOrd="0" parTransId="{2D272F74-B1A0-42A2-BA94-FA5D6A6DE30C}" sibTransId="{476B9F13-3198-45E3-A004-F9EB60E81D16}"/>
    <dgm:cxn modelId="{22673446-8E9D-4951-B61E-24C39C9BD99F}" type="presParOf" srcId="{3C07CF22-09D3-4520-828B-E36CE4811FA0}" destId="{EDFFE6F5-16F7-4023-A7A2-E26F113CE7BE}" srcOrd="0" destOrd="0" presId="urn:microsoft.com/office/officeart/2011/layout/CircleProcess"/>
    <dgm:cxn modelId="{08A19096-6C92-443C-957F-A3022F319D31}" type="presParOf" srcId="{EDFFE6F5-16F7-4023-A7A2-E26F113CE7BE}" destId="{D9B8E7EA-7773-46D1-B9AA-3BDC1DAD7069}" srcOrd="0" destOrd="0" presId="urn:microsoft.com/office/officeart/2011/layout/CircleProcess"/>
    <dgm:cxn modelId="{A167C4B5-98F4-4A9A-8F94-B3F8AE575BFA}" type="presParOf" srcId="{3C07CF22-09D3-4520-828B-E36CE4811FA0}" destId="{911C73CF-2A41-44ED-B610-B2D35B532FE3}" srcOrd="1" destOrd="0" presId="urn:microsoft.com/office/officeart/2011/layout/CircleProcess"/>
    <dgm:cxn modelId="{31D69878-840C-4974-8E05-2B562974D0F0}" type="presParOf" srcId="{911C73CF-2A41-44ED-B610-B2D35B532FE3}" destId="{CA1D8DD6-72CA-4159-8A59-60598C73022C}" srcOrd="0" destOrd="0" presId="urn:microsoft.com/office/officeart/2011/layout/CircleProcess"/>
    <dgm:cxn modelId="{4EFFF78D-CDFB-47A2-99D9-25BD6309D37F}" type="presParOf" srcId="{3C07CF22-09D3-4520-828B-E36CE4811FA0}" destId="{395C3265-2EA8-4CEE-8C58-6EF916CE60B4}" srcOrd="2" destOrd="0" presId="urn:microsoft.com/office/officeart/2011/layout/CircleProcess"/>
    <dgm:cxn modelId="{4CDAE17D-6057-4E02-BEE5-F3453E4F99B2}" type="presParOf" srcId="{3C07CF22-09D3-4520-828B-E36CE4811FA0}" destId="{089DAAC9-41EF-4806-AE1E-F7FB8B7B4ACC}" srcOrd="3" destOrd="0" presId="urn:microsoft.com/office/officeart/2011/layout/CircleProcess"/>
    <dgm:cxn modelId="{2836B969-BCA6-467C-A3F5-3C966EED070C}" type="presParOf" srcId="{089DAAC9-41EF-4806-AE1E-F7FB8B7B4ACC}" destId="{595AAE17-EFAC-4DBD-8ED1-A083322D648D}" srcOrd="0" destOrd="0" presId="urn:microsoft.com/office/officeart/2011/layout/CircleProcess"/>
    <dgm:cxn modelId="{6A780692-233D-4FB9-B1DD-2899C4860FA3}" type="presParOf" srcId="{3C07CF22-09D3-4520-828B-E36CE4811FA0}" destId="{43D2A9A5-C94C-47CE-B783-C238F642CE96}" srcOrd="4" destOrd="0" presId="urn:microsoft.com/office/officeart/2011/layout/CircleProcess"/>
    <dgm:cxn modelId="{FE86CB02-BA55-449D-AEDE-5924E70C8B02}" type="presParOf" srcId="{43D2A9A5-C94C-47CE-B783-C238F642CE96}" destId="{84914D3B-96A0-4D19-85BD-B119C70042A8}" srcOrd="0" destOrd="0" presId="urn:microsoft.com/office/officeart/2011/layout/CircleProcess"/>
    <dgm:cxn modelId="{E8C5A6D4-529E-4EA8-A2C0-9CEEA8DB73FE}" type="presParOf" srcId="{3C07CF22-09D3-4520-828B-E36CE4811FA0}" destId="{8C929865-A145-4F18-9195-74FF76E6D82A}" srcOrd="5" destOrd="0" presId="urn:microsoft.com/office/officeart/2011/layout/CircleProcess"/>
    <dgm:cxn modelId="{861829F8-3CDB-4A3E-8C7D-39530C63D962}" type="presParOf" srcId="{3C07CF22-09D3-4520-828B-E36CE4811FA0}" destId="{CCE8F69A-B714-4E6E-9CF0-8033EF491823}" srcOrd="6" destOrd="0" presId="urn:microsoft.com/office/officeart/2011/layout/CircleProcess"/>
    <dgm:cxn modelId="{0BCD13FC-0260-4B6C-8E9D-16A9803988FA}" type="presParOf" srcId="{CCE8F69A-B714-4E6E-9CF0-8033EF491823}" destId="{5391602F-BB0F-49A3-AF82-7B69A5F0CA8E}" srcOrd="0" destOrd="0" presId="urn:microsoft.com/office/officeart/2011/layout/CircleProcess"/>
    <dgm:cxn modelId="{177FFCFC-B4CB-4EC8-8C70-A0BB0BF87907}" type="presParOf" srcId="{3C07CF22-09D3-4520-828B-E36CE4811FA0}" destId="{31E18344-14E1-439C-958B-A717E27B52E8}" srcOrd="7" destOrd="0" presId="urn:microsoft.com/office/officeart/2011/layout/CircleProcess"/>
    <dgm:cxn modelId="{4E0CA841-112B-42EC-9303-12050A3EE392}" type="presParOf" srcId="{31E18344-14E1-439C-958B-A717E27B52E8}" destId="{93BAB7D9-0790-4004-8607-394901E1B3EB}" srcOrd="0" destOrd="0" presId="urn:microsoft.com/office/officeart/2011/layout/CircleProcess"/>
    <dgm:cxn modelId="{38AFE52E-C906-45FD-8BA6-3FA2165352C8}" type="presParOf" srcId="{3C07CF22-09D3-4520-828B-E36CE4811FA0}" destId="{6EE0A6F5-D3CB-4CC7-AF00-DF76A5C80F69}" srcOrd="8" destOrd="0" presId="urn:microsoft.com/office/officeart/2011/layout/CircleProcess"/>
    <dgm:cxn modelId="{3018CBC7-5806-4E68-B158-C5CE66E61F2C}" type="presParOf" srcId="{3C07CF22-09D3-4520-828B-E36CE4811FA0}" destId="{76D488C5-86D2-4AED-B39F-2CE54157A2AF}" srcOrd="9" destOrd="0" presId="urn:microsoft.com/office/officeart/2011/layout/CircleProcess"/>
    <dgm:cxn modelId="{62F702DB-F776-4719-8581-FCF35972C802}" type="presParOf" srcId="{76D488C5-86D2-4AED-B39F-2CE54157A2AF}" destId="{462D1ED1-7362-4D96-A2EB-251C205C1EA9}" srcOrd="0" destOrd="0" presId="urn:microsoft.com/office/officeart/2011/layout/CircleProcess"/>
    <dgm:cxn modelId="{565E5655-324D-41FB-AF75-F1727C2367F2}" type="presParOf" srcId="{3C07CF22-09D3-4520-828B-E36CE4811FA0}" destId="{189B5B14-47D1-44BA-BD16-29C9F67206E7}" srcOrd="10" destOrd="0" presId="urn:microsoft.com/office/officeart/2011/layout/CircleProcess"/>
    <dgm:cxn modelId="{97464900-E6FA-4565-B1B1-B7F2D52DE650}" type="presParOf" srcId="{189B5B14-47D1-44BA-BD16-29C9F67206E7}" destId="{6CE0837C-2BF7-4E7B-82C1-0C60CA8D0F56}" srcOrd="0" destOrd="0" presId="urn:microsoft.com/office/officeart/2011/layout/CircleProcess"/>
    <dgm:cxn modelId="{C6AFAB84-1F7D-485F-8BB8-4CD8CA1BE2CA}" type="presParOf" srcId="{3C07CF22-09D3-4520-828B-E36CE4811FA0}" destId="{68F00097-89BE-4299-A50B-7CCA6C9A782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8E7EA-7773-46D1-B9AA-3BDC1DAD7069}">
      <dsp:nvSpPr>
        <dsp:cNvPr id="0" name=""/>
        <dsp:cNvSpPr/>
      </dsp:nvSpPr>
      <dsp:spPr>
        <a:xfrm>
          <a:off x="5408858" y="578367"/>
          <a:ext cx="1516423" cy="1516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D8DD6-72CA-4159-8A59-60598C73022C}">
      <dsp:nvSpPr>
        <dsp:cNvPr id="0" name=""/>
        <dsp:cNvSpPr/>
      </dsp:nvSpPr>
      <dsp:spPr>
        <a:xfrm>
          <a:off x="5471980" y="600604"/>
          <a:ext cx="1415631" cy="14153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</a:p>
      </dsp:txBody>
      <dsp:txXfrm>
        <a:off x="5674213" y="802839"/>
        <a:ext cx="1011165" cy="1010911"/>
      </dsp:txXfrm>
    </dsp:sp>
    <dsp:sp modelId="{595AAE17-EFAC-4DBD-8ED1-A083322D648D}">
      <dsp:nvSpPr>
        <dsp:cNvPr id="0" name=""/>
        <dsp:cNvSpPr/>
      </dsp:nvSpPr>
      <dsp:spPr>
        <a:xfrm rot="2700000">
          <a:off x="3835199" y="578260"/>
          <a:ext cx="1516448" cy="1516448"/>
        </a:xfrm>
        <a:prstGeom prst="teardrop">
          <a:avLst>
            <a:gd name="adj" fmla="val 1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14D3B-96A0-4D19-85BD-B119C70042A8}">
      <dsp:nvSpPr>
        <dsp:cNvPr id="0" name=""/>
        <dsp:cNvSpPr/>
      </dsp:nvSpPr>
      <dsp:spPr>
        <a:xfrm>
          <a:off x="3892435" y="628926"/>
          <a:ext cx="1415631" cy="14153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endParaRPr lang="en-US" sz="9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4668" y="831161"/>
        <a:ext cx="1011165" cy="1010911"/>
      </dsp:txXfrm>
    </dsp:sp>
    <dsp:sp modelId="{5391602F-BB0F-49A3-AF82-7B69A5F0CA8E}">
      <dsp:nvSpPr>
        <dsp:cNvPr id="0" name=""/>
        <dsp:cNvSpPr/>
      </dsp:nvSpPr>
      <dsp:spPr>
        <a:xfrm rot="2700000">
          <a:off x="2274558" y="578260"/>
          <a:ext cx="1516448" cy="1516448"/>
        </a:xfrm>
        <a:prstGeom prst="teardrop">
          <a:avLst>
            <a:gd name="adj" fmla="val 10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AB7D9-0790-4004-8607-394901E1B3EB}">
      <dsp:nvSpPr>
        <dsp:cNvPr id="0" name=""/>
        <dsp:cNvSpPr/>
      </dsp:nvSpPr>
      <dsp:spPr>
        <a:xfrm>
          <a:off x="2366443" y="682908"/>
          <a:ext cx="1415631" cy="14153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ন্য</a:t>
          </a:r>
          <a:endParaRPr lang="en-US" sz="9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8676" y="885144"/>
        <a:ext cx="1011165" cy="1010911"/>
      </dsp:txXfrm>
    </dsp:sp>
    <dsp:sp modelId="{462D1ED1-7362-4D96-A2EB-251C205C1EA9}">
      <dsp:nvSpPr>
        <dsp:cNvPr id="0" name=""/>
        <dsp:cNvSpPr/>
      </dsp:nvSpPr>
      <dsp:spPr>
        <a:xfrm rot="2700000">
          <a:off x="707413" y="578260"/>
          <a:ext cx="1516448" cy="1516448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0837C-2BF7-4E7B-82C1-0C60CA8D0F56}">
      <dsp:nvSpPr>
        <dsp:cNvPr id="0" name=""/>
        <dsp:cNvSpPr/>
      </dsp:nvSpPr>
      <dsp:spPr>
        <a:xfrm>
          <a:off x="758147" y="628926"/>
          <a:ext cx="1415631" cy="14153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</a:p>
      </dsp:txBody>
      <dsp:txXfrm>
        <a:off x="960380" y="831161"/>
        <a:ext cx="1011165" cy="1010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3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9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4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2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7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224C1-4572-477E-AA0C-80E216EDEA9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AF4EA-9E04-4320-839E-C64FF6F6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2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himsphs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ygov.b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3736" y="146304"/>
            <a:ext cx="11832336" cy="650138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0" y="3677950"/>
            <a:ext cx="3333242" cy="2893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11768" y="3458098"/>
            <a:ext cx="3333242" cy="2893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1916" y="245506"/>
            <a:ext cx="3333242" cy="28935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" y="465358"/>
            <a:ext cx="3333242" cy="2893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678" y="1033018"/>
            <a:ext cx="6570503" cy="49560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84543" y="268507"/>
            <a:ext cx="4594211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5119" y="182881"/>
            <a:ext cx="11638145" cy="652881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7" y="3753119"/>
            <a:ext cx="3333242" cy="2893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1063" y="3514128"/>
            <a:ext cx="3333242" cy="2893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64277" y="201529"/>
            <a:ext cx="3333242" cy="28935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997" y="509972"/>
            <a:ext cx="3333242" cy="2893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6714" y="367707"/>
            <a:ext cx="334670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0423" y="2857610"/>
            <a:ext cx="4370832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আব্দুর রহিম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(ডিজিটাল প্রযুক্তি) 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সুন্দরগ্রাম পুটিকাটা দ্বি-মুখী উচ্চ বিদ্যালয়।</a:t>
            </a:r>
          </a:p>
          <a:p>
            <a:pPr algn="ctr"/>
            <a:r>
              <a:rPr lang="bn-IN" sz="2400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রাজারহাট, কুড়িগ্রাম। </a:t>
            </a:r>
          </a:p>
          <a:p>
            <a:r>
              <a:rPr lang="bn-IN" sz="2400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ই-মেইলঃ-</a:t>
            </a:r>
            <a:r>
              <a:rPr lang="en-US" sz="2400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rahimsphs@gmail.com</a:t>
            </a:r>
            <a:endParaRPr lang="en-US" b="1" dirty="0" smtClean="0"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 </a:t>
            </a:r>
            <a:r>
              <a:rPr lang="en-US" sz="2400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01753577354</a:t>
            </a:r>
            <a:endParaRPr lang="en-US" sz="2400" b="1" dirty="0"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66" y="1137148"/>
            <a:ext cx="2782959" cy="271028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860066" y="1037948"/>
            <a:ext cx="45719" cy="51708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35442" y="4229210"/>
            <a:ext cx="5088480" cy="572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অভিজ্ঞতা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তথ্য প্রযুক্তির মাধ্যমে ভার্চুয়াল পরিচিতি তৈরি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92380" y="4872232"/>
            <a:ext cx="4878168" cy="572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সেশন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-নিজের ভার্চুয়াল পরিচিতি তৈরি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17" y="1273208"/>
            <a:ext cx="1600310" cy="179217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8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584" y="146304"/>
            <a:ext cx="11987784" cy="6592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752" y="365760"/>
            <a:ext cx="11612880" cy="61356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925" y="625093"/>
            <a:ext cx="11173968" cy="576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3707892"/>
            <a:ext cx="29845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074" y="821944"/>
            <a:ext cx="2984500" cy="259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4392" y="625093"/>
            <a:ext cx="29845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1242" y="3511042"/>
            <a:ext cx="2984500" cy="2590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96" y="1965071"/>
            <a:ext cx="4607987" cy="31696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7834" y="768096"/>
            <a:ext cx="5667837" cy="99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ভার্চুয়াল পরিচিতি বা ভার্চুয়াল প্রোফাইল তৈরী কেন প্রয়োজন এবং কেন আমাদের নৈতিক দিক বিবেচনা করতে হবে? </a:t>
            </a:r>
            <a:endParaRPr lang="en-US" sz="2400" b="1" dirty="0">
              <a:solidFill>
                <a:schemeClr val="tx1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4604" y="5091808"/>
            <a:ext cx="6793484" cy="770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এ বিষয়ের উপর তথ্য ছক ৫.২.১ নিরবে সকলে পাঠ করি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584" y="146304"/>
            <a:ext cx="11978640" cy="6592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1752" y="365760"/>
            <a:ext cx="11562588" cy="61356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924" y="625093"/>
            <a:ext cx="11329416" cy="576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3707892"/>
            <a:ext cx="29845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074" y="821944"/>
            <a:ext cx="2984500" cy="259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15832" y="723391"/>
            <a:ext cx="29845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12682" y="3554602"/>
            <a:ext cx="2984500" cy="2590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6234" y="1179576"/>
            <a:ext cx="5057648" cy="12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প্রোফাইল দুই ধরনের </a:t>
            </a:r>
            <a:endParaRPr lang="en-US" sz="3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7612" y="2196973"/>
            <a:ext cx="9464040" cy="2898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 শেয়ারিংঃ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 জন্য প্রকাশ করাকে বলা হয় পাবলিক শেয়ারিং।</a:t>
            </a:r>
          </a:p>
          <a:p>
            <a:pPr algn="ctr"/>
            <a:endParaRPr lang="bn-IN" sz="9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প্রাইভেট শেয়ারিংঃ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যদি ব্যাক্তিগত তথ্য নির্দিষ্ট কার ও সঙ্গে বিনিময়                             করি, সেটাকে বলা হয় প্রাইভেট শেয়ারিং।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584" y="146304"/>
            <a:ext cx="11987784" cy="6592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1752" y="365760"/>
            <a:ext cx="11612880" cy="61356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924" y="625093"/>
            <a:ext cx="11329416" cy="576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3707892"/>
            <a:ext cx="29845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074" y="821944"/>
            <a:ext cx="2984500" cy="259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4392" y="625093"/>
            <a:ext cx="29845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1242" y="3511042"/>
            <a:ext cx="2984500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38" y="1225749"/>
            <a:ext cx="8922524" cy="3917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2756" y="5124914"/>
            <a:ext cx="5305044" cy="1155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এখন যে কোন ব্রাউজার অপেন করে সার্চবারে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www.mygov.bd</a:t>
            </a:r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লিখে সার্চ দিব।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584" y="146304"/>
            <a:ext cx="11987784" cy="6592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1752" y="365760"/>
            <a:ext cx="11612880" cy="61356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216" y="625093"/>
            <a:ext cx="11123676" cy="576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3707892"/>
            <a:ext cx="29845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074" y="821944"/>
            <a:ext cx="2984500" cy="259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4392" y="625093"/>
            <a:ext cx="29845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1242" y="3511042"/>
            <a:ext cx="29845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14" y="1484629"/>
            <a:ext cx="8247888" cy="4041648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383280" y="712214"/>
            <a:ext cx="5290820" cy="656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দেখি এবং কোথায় রেজিষ্ট্রেশন কথাটি আছে তা খুজে বের করি ও সেটিতে ক্লিক করি।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584" y="146304"/>
            <a:ext cx="11987784" cy="6592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1752" y="365760"/>
            <a:ext cx="11612880" cy="61356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216" y="625093"/>
            <a:ext cx="11123676" cy="576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3707892"/>
            <a:ext cx="29845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074" y="821944"/>
            <a:ext cx="2984500" cy="259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4392" y="625093"/>
            <a:ext cx="29845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1242" y="3511042"/>
            <a:ext cx="2984500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1296746"/>
            <a:ext cx="7936992" cy="40348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8896" y="859536"/>
            <a:ext cx="4596384" cy="34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রকম একটি ইন্টারফেস পাব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0592" y="5590968"/>
            <a:ext cx="5397500" cy="61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 অথবা ইমেইল দিয়ে রেজিষ্ট্রেশন এ ক্লিক করতে হবে।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584" y="146304"/>
            <a:ext cx="11987784" cy="6592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1752" y="365760"/>
            <a:ext cx="11612880" cy="61356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216" y="625093"/>
            <a:ext cx="11123676" cy="576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3707892"/>
            <a:ext cx="29845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074" y="821944"/>
            <a:ext cx="2984500" cy="259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4392" y="625093"/>
            <a:ext cx="29845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1242" y="3511042"/>
            <a:ext cx="2984500" cy="259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0826" y="758953"/>
            <a:ext cx="4728464" cy="66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u="sng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4" y="1664208"/>
            <a:ext cx="4498848" cy="4361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577340" y="2679192"/>
            <a:ext cx="2404872" cy="165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ফাকা জায়গায় পছন্দমতো একটি অ্যাভাটার আঁকতে হবে।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584" y="146304"/>
            <a:ext cx="11987784" cy="6592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1752" y="365760"/>
            <a:ext cx="11612880" cy="61356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924" y="625093"/>
            <a:ext cx="11173968" cy="5876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3707892"/>
            <a:ext cx="29845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074" y="821944"/>
            <a:ext cx="2984500" cy="259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4392" y="625093"/>
            <a:ext cx="29845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1242" y="3511042"/>
            <a:ext cx="2984500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14" y="1226184"/>
            <a:ext cx="7470648" cy="4176014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="" xmlns:a16="http://schemas.microsoft.com/office/drawing/2014/main" id="{CF920B9E-C183-4374-A9D5-2808700FC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893924"/>
              </p:ext>
            </p:extLst>
          </p:nvPr>
        </p:nvGraphicFramePr>
        <p:xfrm>
          <a:off x="2359723" y="3418333"/>
          <a:ext cx="7318629" cy="267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97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164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50</cp:revision>
  <dcterms:created xsi:type="dcterms:W3CDTF">2023-01-20T15:59:09Z</dcterms:created>
  <dcterms:modified xsi:type="dcterms:W3CDTF">2023-01-23T16:32:57Z</dcterms:modified>
</cp:coreProperties>
</file>