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8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jf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5.jfif"/><Relationship Id="rId5" Type="http://schemas.openxmlformats.org/officeDocument/2006/relationships/image" Target="../media/image44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 rot="19938909">
            <a:off x="159950" y="2617575"/>
            <a:ext cx="470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ovialCoordinatedKite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93359"/>
            <a:ext cx="3570768" cy="531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76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3">
            <a:extLst>
              <a:ext uri="{FF2B5EF4-FFF2-40B4-BE49-F238E27FC236}">
                <a16:creationId xmlns="" xmlns:a16="http://schemas.microsoft.com/office/drawing/2014/main" id="{314337E3-35F1-4195-8B7B-D42426360A17}"/>
              </a:ext>
            </a:extLst>
          </p:cNvPr>
          <p:cNvSpPr/>
          <p:nvPr/>
        </p:nvSpPr>
        <p:spPr>
          <a:xfrm>
            <a:off x="2015754" y="446723"/>
            <a:ext cx="3695475" cy="1515860"/>
          </a:xfrm>
          <a:prstGeom prst="downArrow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7CFEF4-D77D-4A9C-9CE4-45E7AB939132}"/>
              </a:ext>
            </a:extLst>
          </p:cNvPr>
          <p:cNvSpPr txBox="1"/>
          <p:nvPr/>
        </p:nvSpPr>
        <p:spPr>
          <a:xfrm>
            <a:off x="6146177" y="780223"/>
            <a:ext cx="160492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181B506-CB8C-4FCE-A6DA-AB31FB942ACF}"/>
              </a:ext>
            </a:extLst>
          </p:cNvPr>
          <p:cNvGrpSpPr/>
          <p:nvPr/>
        </p:nvGrpSpPr>
        <p:grpSpPr>
          <a:xfrm>
            <a:off x="168456" y="569931"/>
            <a:ext cx="1278455" cy="3269157"/>
            <a:chOff x="-130478" y="253111"/>
            <a:chExt cx="2249125" cy="413497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20CC054-21F3-4FA6-9EFB-CAB27DB6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B84DDA8-8614-452A-8575-636E9F17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D42403D-1D4D-4022-86A8-C1DE6D04F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217124-E1A1-4DB2-B1EF-411B7949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F27D27A-3895-4737-B8C7-E6FF8E52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3B68270-2E45-4BBC-96EB-DC7A117B7E60}"/>
              </a:ext>
            </a:extLst>
          </p:cNvPr>
          <p:cNvGrpSpPr/>
          <p:nvPr/>
        </p:nvGrpSpPr>
        <p:grpSpPr>
          <a:xfrm flipH="1" flipV="1">
            <a:off x="6948640" y="3697479"/>
            <a:ext cx="2251468" cy="2817643"/>
            <a:chOff x="-130478" y="253111"/>
            <a:chExt cx="2249125" cy="413497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4C89E5B-EE08-4F43-951F-FEB91571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C29DC58-EDA1-4D21-8FA7-153F21F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5647F7F6-7D64-4F66-9215-7B5A6C7D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6973905-AC25-49AC-B861-BEBB0B73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A39CE79-A27C-491B-943F-9305E8B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FB7F177-B5FD-4F2A-A4C2-AF834FBF21D9}"/>
              </a:ext>
            </a:extLst>
          </p:cNvPr>
          <p:cNvSpPr txBox="1"/>
          <p:nvPr/>
        </p:nvSpPr>
        <p:spPr>
          <a:xfrm>
            <a:off x="403843" y="4162531"/>
            <a:ext cx="731520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ডঙ্কা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8273BCF-A55E-4DCE-BAF2-F92397520AB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88" y="2052068"/>
            <a:ext cx="3312941" cy="178702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72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D44A8B-D16C-486F-B767-A1CCCA52ACB4}"/>
              </a:ext>
            </a:extLst>
          </p:cNvPr>
          <p:cNvSpPr txBox="1"/>
          <p:nvPr/>
        </p:nvSpPr>
        <p:spPr>
          <a:xfrm>
            <a:off x="2369074" y="143982"/>
            <a:ext cx="711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AE783E-CCBA-459A-9574-C02C9DA30367}"/>
              </a:ext>
            </a:extLst>
          </p:cNvPr>
          <p:cNvSpPr txBox="1"/>
          <p:nvPr/>
        </p:nvSpPr>
        <p:spPr>
          <a:xfrm>
            <a:off x="2381273" y="2878815"/>
            <a:ext cx="6762728" cy="3416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সাম্যের </a:t>
            </a:r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গান গাই-</a:t>
            </a:r>
          </a:p>
          <a:p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আমার চক্ষে পুরুষ-রমণী কোনো ভেদাভেদ নাই।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বিশ্বে যা- কিছু মহান সৃষ্টি চির- কল্যাণকর</a:t>
            </a:r>
          </a:p>
          <a:p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নর।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বিশ্বে যা-কিছু এল পাপ-তাপ বেদনা অশ্রুবারি</a:t>
            </a:r>
          </a:p>
          <a:p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অর্ধেক তার আনিয়াছে নর,অর্ধেক তার নারী।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CF0B7E-849A-4192-A0CB-7FE54E173E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824762"/>
            <a:ext cx="1961322" cy="1785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8546FD-1209-410D-80D7-7AE25466E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3" t="9631" r="7260" b="6981"/>
          <a:stretch/>
        </p:blipFill>
        <p:spPr>
          <a:xfrm>
            <a:off x="142410" y="851868"/>
            <a:ext cx="1961322" cy="182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A845FC-87F0-415B-B168-B300EBD290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53330"/>
            <a:ext cx="2384138" cy="1722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53CD203-85B9-4C53-A905-12A43A72B5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37" y="845544"/>
            <a:ext cx="1795555" cy="179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A1A87D-807E-4ADA-9BE9-B228C7C451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0" y="4578544"/>
            <a:ext cx="1966051" cy="166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CF54BE6-7B60-4BEA-AB04-F5090CC561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904470"/>
            <a:ext cx="1956061" cy="1484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E33B9F-B01C-4388-8893-F3A473E9A239}"/>
              </a:ext>
            </a:extLst>
          </p:cNvPr>
          <p:cNvSpPr/>
          <p:nvPr/>
        </p:nvSpPr>
        <p:spPr>
          <a:xfrm>
            <a:off x="2878421" y="3190967"/>
            <a:ext cx="6417979" cy="25545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জগতের যত বড় বড় জয় বড় বড় অভিযান</a:t>
            </a: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মাতা ভগ্নী ও বধূদের ত্যাগে হইয়াছে মহীয়ান।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রণে কত খুন দিল নর, লেখা আছে ইতিহাসে,</a:t>
            </a: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 নারী দিল সিঁথির সিঁদুর, লেখা নাই তার পাশে।     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nari 2">
            <a:hlinkClick r:id="" action="ppaction://media"/>
            <a:extLst>
              <a:ext uri="{FF2B5EF4-FFF2-40B4-BE49-F238E27FC236}">
                <a16:creationId xmlns="" xmlns:a16="http://schemas.microsoft.com/office/drawing/2014/main" id="{29FF475D-1FD3-4B23-B992-C97F034B5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2567" y="342991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4D6C29-A818-46AF-A88A-8219A3875C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18" y="248568"/>
            <a:ext cx="2487014" cy="212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FA77C8-A4D5-4248-AAD9-7EE0E3B48A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37" y="248567"/>
            <a:ext cx="2792330" cy="212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A1656B-D330-41C8-B173-92812B7800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871"/>
            <a:ext cx="2700758" cy="180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3E1BF2-36C2-44FF-89FE-61961298E9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18"/>
            <a:ext cx="3024849" cy="206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C04E46-1418-4890-BCD7-3855B22A00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206"/>
            <a:ext cx="2700759" cy="1524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05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870C2E-3319-4894-8DF3-5CC1C89C62F3}"/>
              </a:ext>
            </a:extLst>
          </p:cNvPr>
          <p:cNvSpPr txBox="1"/>
          <p:nvPr/>
        </p:nvSpPr>
        <p:spPr>
          <a:xfrm>
            <a:off x="623530" y="4572000"/>
            <a:ext cx="7417805" cy="21523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নর যদি রাখে নারী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 বন্দী, তবে এর পরযুগে</a:t>
            </a:r>
          </a:p>
          <a:p>
            <a:pPr algn="just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আপনারি 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রচা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 ঐ কারাগারে পুরুষ মরিবে ভুগে।</a:t>
            </a:r>
          </a:p>
          <a:p>
            <a:pPr algn="just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 যুগের ধর্ম এই-</a:t>
            </a:r>
          </a:p>
          <a:p>
            <a:pPr algn="just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পীড়ন করিলে সে-পীড়ন এসে পীড়া দেবে তোমাকেই।</a:t>
            </a:r>
          </a:p>
        </p:txBody>
      </p:sp>
      <p:pic>
        <p:nvPicPr>
          <p:cNvPr id="3" name="nari 5">
            <a:hlinkClick r:id="" action="ppaction://media"/>
            <a:extLst>
              <a:ext uri="{FF2B5EF4-FFF2-40B4-BE49-F238E27FC236}">
                <a16:creationId xmlns="" xmlns:a16="http://schemas.microsoft.com/office/drawing/2014/main" id="{A42E87A3-576D-4ECC-965F-C02BA2737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35052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780209-74ED-4FE2-952F-ECD9B52383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085850" cy="1870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5D1949-3CEE-4CA7-8F94-469BCE2A2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33" y="127632"/>
            <a:ext cx="3333750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A0784D-B6C1-49DD-85AE-57624AB54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6" y="2365135"/>
            <a:ext cx="3503757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13FB3E-50B5-434E-8F3D-E89EF9334B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93014"/>
            <a:ext cx="3051319" cy="2042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4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13436"/>
            <a:ext cx="9144000" cy="2368363"/>
          </a:xfrm>
          <a:prstGeom prst="rect">
            <a:avLst/>
          </a:prstGeom>
          <a:noFill/>
          <a:ln w="28575" cmpd="thickThin">
            <a:solidFill>
              <a:srgbClr val="0070C0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কোনো কালে একা হয়নি কো জয়ী পুরুষের তরবারি,</a:t>
            </a:r>
          </a:p>
          <a:p>
            <a:pPr algn="just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প্রেরণা দিয়াছে, শক্তি দিয়াছে বিজয়-লক্ষ্মী নারী।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just"/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উদ্দীপকটির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729AED-90C1-4001-9007-9629653B7422}"/>
              </a:ext>
            </a:extLst>
          </p:cNvPr>
          <p:cNvSpPr txBox="1"/>
          <p:nvPr/>
        </p:nvSpPr>
        <p:spPr>
          <a:xfrm>
            <a:off x="2539869" y="950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274471-2111-4B94-BD1A-4258E29C9E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16">
            <a:off x="1790735" y="1397129"/>
            <a:ext cx="4407657" cy="254137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15177A-115B-44E1-888E-A960FE754437}"/>
              </a:ext>
            </a:extLst>
          </p:cNvPr>
          <p:cNvSpPr txBox="1"/>
          <p:nvPr/>
        </p:nvSpPr>
        <p:spPr>
          <a:xfrm>
            <a:off x="6712781" y="597950"/>
            <a:ext cx="190375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৮মিনিট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242248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029" y="278502"/>
            <a:ext cx="341194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746604"/>
            <a:ext cx="2475171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বিজলী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708" y="1612508"/>
            <a:ext cx="5456493" cy="1077218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 ‘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709" y="2921275"/>
            <a:ext cx="5456494" cy="1077218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সাধনায়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709" y="4230042"/>
            <a:ext cx="5456494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ডঙ্কা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7709" y="5046369"/>
            <a:ext cx="5456494" cy="1077218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065562"/>
            <a:ext cx="2475171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4161968"/>
            <a:ext cx="2475171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জয়ঢাক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221931"/>
            <a:ext cx="2475171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১৯৭৪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1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189837-CC4C-4038-B155-C2335921A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8A17F4-675D-446D-A617-4EAF35FBEF7B}"/>
              </a:ext>
            </a:extLst>
          </p:cNvPr>
          <p:cNvSpPr txBox="1"/>
          <p:nvPr/>
        </p:nvSpPr>
        <p:spPr>
          <a:xfrm>
            <a:off x="1132477" y="2540443"/>
            <a:ext cx="2987721" cy="1476796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9600" b="1" spc="50" dirty="0" err="1">
                <a:ln w="571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n w="57150">
                <a:noFill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ony Flowers Butterfly iPhone 6 Plus HD Wallpaper-32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143" y="1104900"/>
            <a:ext cx="35814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/>
          <p:cNvSpPr txBox="1"/>
          <p:nvPr/>
        </p:nvSpPr>
        <p:spPr>
          <a:xfrm rot="19622383">
            <a:off x="-712954" y="1940435"/>
            <a:ext cx="613182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ধোবাউড়া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মোহাম্মদীয়া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ধোবাউড়া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pic\KOLAS-P-P-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43" y="1104900"/>
            <a:ext cx="35813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83F835-F239-4A17-B11B-DB0A33C9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" b="4722"/>
          <a:stretch/>
        </p:blipFill>
        <p:spPr>
          <a:xfrm>
            <a:off x="304800" y="944870"/>
            <a:ext cx="3462828" cy="2832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A8DF94-AA25-4618-8A48-D55DD410C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530" b="4722"/>
          <a:stretch/>
        </p:blipFill>
        <p:spPr>
          <a:xfrm>
            <a:off x="5029200" y="944870"/>
            <a:ext cx="3468925" cy="2832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2A3330-65D2-43CA-8293-0F0FC4F6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41"/>
          <a:stretch/>
        </p:blipFill>
        <p:spPr>
          <a:xfrm>
            <a:off x="4994564" y="4042274"/>
            <a:ext cx="3462826" cy="2441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30FCC2-00F6-4DF6-A132-F4470EAEF8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33"/>
          <a:stretch/>
        </p:blipFill>
        <p:spPr>
          <a:xfrm>
            <a:off x="284018" y="3976152"/>
            <a:ext cx="3475021" cy="2507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1E30AA-1594-4D37-991C-3CDE783D2D39}"/>
              </a:ext>
            </a:extLst>
          </p:cNvPr>
          <p:cNvSpPr txBox="1"/>
          <p:nvPr/>
        </p:nvSpPr>
        <p:spPr>
          <a:xfrm>
            <a:off x="1477812" y="1343"/>
            <a:ext cx="64457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7B0E40-EB92-4421-B921-3E488C8F4BF5}"/>
              </a:ext>
            </a:extLst>
          </p:cNvPr>
          <p:cNvSpPr txBox="1"/>
          <p:nvPr/>
        </p:nvSpPr>
        <p:spPr>
          <a:xfrm>
            <a:off x="1477812" y="50377"/>
            <a:ext cx="64457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BBCC46-ADBC-4AF1-8898-9E8B39393A3C}"/>
              </a:ext>
            </a:extLst>
          </p:cNvPr>
          <p:cNvSpPr txBox="1"/>
          <p:nvPr/>
        </p:nvSpPr>
        <p:spPr>
          <a:xfrm>
            <a:off x="1477811" y="25860"/>
            <a:ext cx="64457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8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795792E-0C33-4A86-8FD1-943A01959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381" y="223532"/>
            <a:ext cx="9474005" cy="6297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8EBA7E-4E4A-4E98-A1F9-9D4F12CDA822}"/>
              </a:ext>
            </a:extLst>
          </p:cNvPr>
          <p:cNvSpPr/>
          <p:nvPr/>
        </p:nvSpPr>
        <p:spPr>
          <a:xfrm>
            <a:off x="3196834" y="3497527"/>
            <a:ext cx="486866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b="1" cap="none" spc="0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5E5E54-5299-4E6F-B217-03836CF7A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7" t="16984" r="7601" b="37520"/>
          <a:stretch/>
        </p:blipFill>
        <p:spPr>
          <a:xfrm>
            <a:off x="1012298" y="694015"/>
            <a:ext cx="2636555" cy="560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B2C770-73ED-4DFB-80B0-F4A9327C8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84" y="2171793"/>
            <a:ext cx="1865538" cy="11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="" xmlns:a16="http://schemas.microsoft.com/office/drawing/2014/main" id="{BFE8CA7F-4E01-4FDC-B8BA-AD0295A786DD}"/>
              </a:ext>
            </a:extLst>
          </p:cNvPr>
          <p:cNvSpPr/>
          <p:nvPr/>
        </p:nvSpPr>
        <p:spPr>
          <a:xfrm>
            <a:off x="66864" y="381000"/>
            <a:ext cx="8581728" cy="1067902"/>
          </a:xfrm>
          <a:prstGeom prst="ribbon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C251D1-C44F-493A-964F-9036569FA6DC}"/>
              </a:ext>
            </a:extLst>
          </p:cNvPr>
          <p:cNvSpPr txBox="1"/>
          <p:nvPr/>
        </p:nvSpPr>
        <p:spPr>
          <a:xfrm>
            <a:off x="254987" y="160114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E710EE-F910-4707-9151-E25B9BA25D9F}"/>
              </a:ext>
            </a:extLst>
          </p:cNvPr>
          <p:cNvSpPr txBox="1"/>
          <p:nvPr/>
        </p:nvSpPr>
        <p:spPr>
          <a:xfrm>
            <a:off x="254987" y="2464068"/>
            <a:ext cx="857279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6231" indent="-476231">
              <a:buFont typeface="Wingdings" panose="05000000000000000000" pitchFamily="2" charset="2"/>
              <a:buChar char="v"/>
            </a:pP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 বলতে পারবে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A789AE-A126-4F4D-A7CE-561D6FBC0A44}"/>
              </a:ext>
            </a:extLst>
          </p:cNvPr>
          <p:cNvSpPr txBox="1"/>
          <p:nvPr/>
        </p:nvSpPr>
        <p:spPr>
          <a:xfrm>
            <a:off x="289623" y="3287468"/>
            <a:ext cx="857279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2916DB-9229-4D2B-AB54-FFE9B95F10A6}"/>
              </a:ext>
            </a:extLst>
          </p:cNvPr>
          <p:cNvSpPr txBox="1"/>
          <p:nvPr/>
        </p:nvSpPr>
        <p:spPr>
          <a:xfrm>
            <a:off x="254987" y="4053711"/>
            <a:ext cx="857279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13D65F-C116-45A2-AC58-A7792B53CF39}"/>
              </a:ext>
            </a:extLst>
          </p:cNvPr>
          <p:cNvSpPr txBox="1"/>
          <p:nvPr/>
        </p:nvSpPr>
        <p:spPr>
          <a:xfrm>
            <a:off x="254987" y="4864208"/>
            <a:ext cx="857279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–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যথার্থতা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4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4F34A5F-3420-4323-970E-CC8DE02CA11F}"/>
              </a:ext>
            </a:extLst>
          </p:cNvPr>
          <p:cNvGrpSpPr/>
          <p:nvPr/>
        </p:nvGrpSpPr>
        <p:grpSpPr>
          <a:xfrm>
            <a:off x="4546681" y="3072072"/>
            <a:ext cx="1360891" cy="948559"/>
            <a:chOff x="3576396" y="2539508"/>
            <a:chExt cx="2062977" cy="262657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F5BE14C-BC86-4211-808C-2D7EF43C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925" y="2539508"/>
              <a:ext cx="1836597" cy="2369827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A6D58E8-7224-4DD1-9B74-F1ADB5A4842C}"/>
                </a:ext>
              </a:extLst>
            </p:cNvPr>
            <p:cNvSpPr txBox="1"/>
            <p:nvPr/>
          </p:nvSpPr>
          <p:spPr>
            <a:xfrm>
              <a:off x="3576396" y="2796256"/>
              <a:ext cx="2062977" cy="236982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prstTxWarp prst="textArchDown">
                <a:avLst>
                  <a:gd name="adj" fmla="val 2"/>
                </a:avLst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BED7DABB-9585-465C-B939-49C50A5289BB}"/>
              </a:ext>
            </a:extLst>
          </p:cNvPr>
          <p:cNvSpPr/>
          <p:nvPr/>
        </p:nvSpPr>
        <p:spPr>
          <a:xfrm>
            <a:off x="3380304" y="1501138"/>
            <a:ext cx="2840563" cy="1295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২৪শে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(১৩০৬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বঙ্গাব্দের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১১ই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জৈষ্ঠ্য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আসানসোল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মহকুমার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: Rounded Corners 21">
            <a:extLst>
              <a:ext uri="{FF2B5EF4-FFF2-40B4-BE49-F238E27FC236}">
                <a16:creationId xmlns="" xmlns:a16="http://schemas.microsoft.com/office/drawing/2014/main" id="{122DBA90-C905-4A90-9449-4F5816FAFBD8}"/>
              </a:ext>
            </a:extLst>
          </p:cNvPr>
          <p:cNvSpPr/>
          <p:nvPr/>
        </p:nvSpPr>
        <p:spPr>
          <a:xfrm>
            <a:off x="-179905" y="4020631"/>
            <a:ext cx="3560209" cy="23279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/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কাব্যগ্রন্থ-অগ্নি-বীণা,বিষের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বাঁশী,সাম্যবাদী,সর্বহারা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alt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/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সিন্ধু-হিন্দোল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চক্রবাক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উপন্যাসঃ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মৃত্যুক্ষুধা,কুহেলিকা।গল্পগ্রন্থঃ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ব্যথার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দান,রিক্তের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শিউলিমালা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যুগবাণী,রুদ্র-মঙ্গল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নাটকঃ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ঝিলিমিলি,আলেয়া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মধুমালা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20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" name="Rectangle: Rounded Corners 22">
            <a:extLst>
              <a:ext uri="{FF2B5EF4-FFF2-40B4-BE49-F238E27FC236}">
                <a16:creationId xmlns="" xmlns:a16="http://schemas.microsoft.com/office/drawing/2014/main" id="{C58F294D-E68C-43EE-9909-2A2C3F3CE5F2}"/>
              </a:ext>
            </a:extLst>
          </p:cNvPr>
          <p:cNvSpPr/>
          <p:nvPr/>
        </p:nvSpPr>
        <p:spPr>
          <a:xfrm>
            <a:off x="-179905" y="1389956"/>
            <a:ext cx="3560209" cy="20223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ত্যুঃ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685800"/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২৯শে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bn-IN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ঢা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প্রাঙ্গণে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মর্যাদায়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24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8" name="Rectangle: Rounded Corners 23">
            <a:extLst>
              <a:ext uri="{FF2B5EF4-FFF2-40B4-BE49-F238E27FC236}">
                <a16:creationId xmlns="" xmlns:a16="http://schemas.microsoft.com/office/drawing/2014/main" id="{88541768-CD82-495A-9BE3-FF9B6B4A1136}"/>
              </a:ext>
            </a:extLst>
          </p:cNvPr>
          <p:cNvSpPr/>
          <p:nvPr/>
        </p:nvSpPr>
        <p:spPr>
          <a:xfrm>
            <a:off x="6220867" y="1264382"/>
            <a:ext cx="3810000" cy="26635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 defTabSz="685800"/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থাকাকালে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মহাযুদ্ধ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পল্টনে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১৯১৯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পল্টন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চর্চায়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আত্মনিয়োগ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বিজলী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: Rounded Corners 24">
            <a:extLst>
              <a:ext uri="{FF2B5EF4-FFF2-40B4-BE49-F238E27FC236}">
                <a16:creationId xmlns="" xmlns:a16="http://schemas.microsoft.com/office/drawing/2014/main" id="{9856844F-A7D4-4ED2-B06E-6CBD9D30A6B4}"/>
              </a:ext>
            </a:extLst>
          </p:cNvPr>
          <p:cNvSpPr/>
          <p:nvPr/>
        </p:nvSpPr>
        <p:spPr>
          <a:xfrm>
            <a:off x="5907572" y="4343400"/>
            <a:ext cx="3406244" cy="2133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তেতাল্লিশ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স্বপরিবারে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Rectangle: Rounded Corners 25">
            <a:extLst>
              <a:ext uri="{FF2B5EF4-FFF2-40B4-BE49-F238E27FC236}">
                <a16:creationId xmlns="" xmlns:a16="http://schemas.microsoft.com/office/drawing/2014/main" id="{1AE14B1B-62F7-4473-ACA9-874A341A6F80}"/>
              </a:ext>
            </a:extLst>
          </p:cNvPr>
          <p:cNvSpPr/>
          <p:nvPr/>
        </p:nvSpPr>
        <p:spPr>
          <a:xfrm>
            <a:off x="3451242" y="4214946"/>
            <a:ext cx="2375613" cy="2133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১৯৭৪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্তৃ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সম্মানসূচক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ibbon: Tilted Down 17">
            <a:extLst>
              <a:ext uri="{FF2B5EF4-FFF2-40B4-BE49-F238E27FC236}">
                <a16:creationId xmlns="" xmlns:a16="http://schemas.microsoft.com/office/drawing/2014/main" id="{75AD582B-1FED-4461-927E-DE3DC10A742A}"/>
              </a:ext>
            </a:extLst>
          </p:cNvPr>
          <p:cNvSpPr/>
          <p:nvPr/>
        </p:nvSpPr>
        <p:spPr>
          <a:xfrm>
            <a:off x="1600200" y="152401"/>
            <a:ext cx="6198224" cy="914400"/>
          </a:xfrm>
          <a:prstGeom prst="ribbon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9804"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8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6944B2-1AC1-46F1-AF06-E5BBFE47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784" y="838200"/>
            <a:ext cx="2827607" cy="1096208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5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03C26F-C6FA-4CB5-B691-D54BFB51AB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362200"/>
            <a:ext cx="4506981" cy="339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74975C-A3A9-4EFB-9A34-F9E57130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01" y="990600"/>
            <a:ext cx="2827607" cy="117871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>
            <a:extLst>
              <a:ext uri="{FF2B5EF4-FFF2-40B4-BE49-F238E27FC236}">
                <a16:creationId xmlns="" xmlns:a16="http://schemas.microsoft.com/office/drawing/2014/main" id="{4A93878B-A8BA-4FAB-A88C-67C7CCAF40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177" y="2362200"/>
            <a:ext cx="4348823" cy="339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403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4">
            <a:extLst>
              <a:ext uri="{FF2B5EF4-FFF2-40B4-BE49-F238E27FC236}">
                <a16:creationId xmlns="" xmlns:a16="http://schemas.microsoft.com/office/drawing/2014/main" id="{574CF290-73A5-454D-847F-84E55FE7DB3F}"/>
              </a:ext>
            </a:extLst>
          </p:cNvPr>
          <p:cNvSpPr/>
          <p:nvPr/>
        </p:nvSpPr>
        <p:spPr>
          <a:xfrm>
            <a:off x="311027" y="1687323"/>
            <a:ext cx="1775792" cy="1152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dirty="0"/>
              <a:t> </a:t>
            </a:r>
          </a:p>
        </p:txBody>
      </p:sp>
      <p:sp>
        <p:nvSpPr>
          <p:cNvPr id="3" name="Arrow: Right 13">
            <a:extLst>
              <a:ext uri="{FF2B5EF4-FFF2-40B4-BE49-F238E27FC236}">
                <a16:creationId xmlns="" xmlns:a16="http://schemas.microsoft.com/office/drawing/2014/main" id="{514B1FE1-BA55-4289-9755-20BB78BEA6B4}"/>
              </a:ext>
            </a:extLst>
          </p:cNvPr>
          <p:cNvSpPr/>
          <p:nvPr/>
        </p:nvSpPr>
        <p:spPr>
          <a:xfrm>
            <a:off x="311027" y="3263059"/>
            <a:ext cx="1775792" cy="1152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মহীয়ান</a:t>
            </a:r>
            <a:r>
              <a:rPr lang="en-US" dirty="0"/>
              <a:t> </a:t>
            </a:r>
          </a:p>
        </p:txBody>
      </p:sp>
      <p:sp>
        <p:nvSpPr>
          <p:cNvPr id="4" name="Arrow: Right 14">
            <a:extLst>
              <a:ext uri="{FF2B5EF4-FFF2-40B4-BE49-F238E27FC236}">
                <a16:creationId xmlns="" xmlns:a16="http://schemas.microsoft.com/office/drawing/2014/main" id="{35380BF5-8D8B-4507-9AFD-92E6DE0D12FA}"/>
              </a:ext>
            </a:extLst>
          </p:cNvPr>
          <p:cNvSpPr/>
          <p:nvPr/>
        </p:nvSpPr>
        <p:spPr>
          <a:xfrm>
            <a:off x="0" y="5004089"/>
            <a:ext cx="1775792" cy="1152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dirty="0"/>
              <a:t> </a:t>
            </a:r>
          </a:p>
        </p:txBody>
      </p:sp>
      <p:sp>
        <p:nvSpPr>
          <p:cNvPr id="5" name="Callout: Down Arrow 9">
            <a:extLst>
              <a:ext uri="{FF2B5EF4-FFF2-40B4-BE49-F238E27FC236}">
                <a16:creationId xmlns="" xmlns:a16="http://schemas.microsoft.com/office/drawing/2014/main" id="{F832C8F5-3C4C-4904-8A88-88AB4A06BF97}"/>
              </a:ext>
            </a:extLst>
          </p:cNvPr>
          <p:cNvSpPr/>
          <p:nvPr/>
        </p:nvSpPr>
        <p:spPr>
          <a:xfrm>
            <a:off x="1683447" y="315321"/>
            <a:ext cx="4757531" cy="845456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="" xmlns:a16="http://schemas.microsoft.com/office/drawing/2014/main" id="{73F79F39-5FB9-4132-A1E0-695830FD8BE0}"/>
              </a:ext>
            </a:extLst>
          </p:cNvPr>
          <p:cNvSpPr/>
          <p:nvPr/>
        </p:nvSpPr>
        <p:spPr>
          <a:xfrm>
            <a:off x="5029200" y="1429927"/>
            <a:ext cx="3928205" cy="125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17">
            <a:extLst>
              <a:ext uri="{FF2B5EF4-FFF2-40B4-BE49-F238E27FC236}">
                <a16:creationId xmlns="" xmlns:a16="http://schemas.microsoft.com/office/drawing/2014/main" id="{239B1A5C-7641-4393-A940-5F08F805C094}"/>
              </a:ext>
            </a:extLst>
          </p:cNvPr>
          <p:cNvSpPr/>
          <p:nvPr/>
        </p:nvSpPr>
        <p:spPr>
          <a:xfrm>
            <a:off x="5034682" y="3160202"/>
            <a:ext cx="3928206" cy="125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সুমহান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মহিমান্বিত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="" xmlns:a16="http://schemas.microsoft.com/office/drawing/2014/main" id="{223C6B6F-6962-4D05-B3FB-0DD4FF4AB0BB}"/>
              </a:ext>
            </a:extLst>
          </p:cNvPr>
          <p:cNvSpPr/>
          <p:nvPr/>
        </p:nvSpPr>
        <p:spPr>
          <a:xfrm>
            <a:off x="5063835" y="4945734"/>
            <a:ext cx="3928206" cy="125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C27EC5-B59C-409B-B5C3-CBF45BB75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00166"/>
            <a:ext cx="2692803" cy="1540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424A64-71C3-402E-ABF1-0B0DCE277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82" y="2915193"/>
            <a:ext cx="2692804" cy="1727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6A29E43-CBF1-45CE-A70C-4DF1417343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4720851"/>
            <a:ext cx="2692804" cy="18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6">
            <a:extLst>
              <a:ext uri="{FF2B5EF4-FFF2-40B4-BE49-F238E27FC236}">
                <a16:creationId xmlns="" xmlns:a16="http://schemas.microsoft.com/office/drawing/2014/main" id="{5AEA4935-755E-4872-AB57-AFFC423E9FCC}"/>
              </a:ext>
            </a:extLst>
          </p:cNvPr>
          <p:cNvSpPr/>
          <p:nvPr/>
        </p:nvSpPr>
        <p:spPr>
          <a:xfrm>
            <a:off x="13855" y="586530"/>
            <a:ext cx="1775792" cy="1152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ডঙ্কা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3" name="Arrow: Right 17">
            <a:extLst>
              <a:ext uri="{FF2B5EF4-FFF2-40B4-BE49-F238E27FC236}">
                <a16:creationId xmlns="" xmlns:a16="http://schemas.microsoft.com/office/drawing/2014/main" id="{8D56E3A1-8A5D-4986-8045-21985A838C73}"/>
              </a:ext>
            </a:extLst>
          </p:cNvPr>
          <p:cNvSpPr/>
          <p:nvPr/>
        </p:nvSpPr>
        <p:spPr>
          <a:xfrm>
            <a:off x="-20782" y="2095418"/>
            <a:ext cx="1775792" cy="1152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4" name="Arrow: Right 18">
            <a:extLst>
              <a:ext uri="{FF2B5EF4-FFF2-40B4-BE49-F238E27FC236}">
                <a16:creationId xmlns="" xmlns:a16="http://schemas.microsoft.com/office/drawing/2014/main" id="{B86AFF2F-C99C-4016-B575-70009FCC769E}"/>
              </a:ext>
            </a:extLst>
          </p:cNvPr>
          <p:cNvSpPr/>
          <p:nvPr/>
        </p:nvSpPr>
        <p:spPr>
          <a:xfrm>
            <a:off x="129208" y="3676671"/>
            <a:ext cx="1775792" cy="1152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5" name="Rectangle: Rounded Corners 19">
            <a:extLst>
              <a:ext uri="{FF2B5EF4-FFF2-40B4-BE49-F238E27FC236}">
                <a16:creationId xmlns="" xmlns:a16="http://schemas.microsoft.com/office/drawing/2014/main" id="{776C3A98-E7FB-49E5-81C9-6167E633EA9C}"/>
              </a:ext>
            </a:extLst>
          </p:cNvPr>
          <p:cNvSpPr/>
          <p:nvPr/>
        </p:nvSpPr>
        <p:spPr>
          <a:xfrm>
            <a:off x="4800600" y="296868"/>
            <a:ext cx="3928205" cy="125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20">
            <a:extLst>
              <a:ext uri="{FF2B5EF4-FFF2-40B4-BE49-F238E27FC236}">
                <a16:creationId xmlns="" xmlns:a16="http://schemas.microsoft.com/office/drawing/2014/main" id="{8A11023F-B938-4A55-AE12-95369CE8DA67}"/>
              </a:ext>
            </a:extLst>
          </p:cNvPr>
          <p:cNvSpPr/>
          <p:nvPr/>
        </p:nvSpPr>
        <p:spPr>
          <a:xfrm>
            <a:off x="4814455" y="1872180"/>
            <a:ext cx="3928206" cy="125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21">
            <a:extLst>
              <a:ext uri="{FF2B5EF4-FFF2-40B4-BE49-F238E27FC236}">
                <a16:creationId xmlns="" xmlns:a16="http://schemas.microsoft.com/office/drawing/2014/main" id="{04C4A9CE-FB07-4139-9AAD-603C677AAD9D}"/>
              </a:ext>
            </a:extLst>
          </p:cNvPr>
          <p:cNvSpPr/>
          <p:nvPr/>
        </p:nvSpPr>
        <p:spPr>
          <a:xfrm>
            <a:off x="4800600" y="3351214"/>
            <a:ext cx="3928206" cy="125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অত্যাচার,নির্যাতন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শারিরীক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Right 22">
            <a:extLst>
              <a:ext uri="{FF2B5EF4-FFF2-40B4-BE49-F238E27FC236}">
                <a16:creationId xmlns="" xmlns:a16="http://schemas.microsoft.com/office/drawing/2014/main" id="{AB77D569-F598-48A0-908C-E0887D4D096D}"/>
              </a:ext>
            </a:extLst>
          </p:cNvPr>
          <p:cNvSpPr/>
          <p:nvPr/>
        </p:nvSpPr>
        <p:spPr>
          <a:xfrm>
            <a:off x="133699" y="5268081"/>
            <a:ext cx="1775792" cy="1152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/>
              <a:t> </a:t>
            </a:r>
          </a:p>
        </p:txBody>
      </p:sp>
      <p:sp>
        <p:nvSpPr>
          <p:cNvPr id="9" name="Rectangle: Rounded Corners 23">
            <a:extLst>
              <a:ext uri="{FF2B5EF4-FFF2-40B4-BE49-F238E27FC236}">
                <a16:creationId xmlns="" xmlns:a16="http://schemas.microsoft.com/office/drawing/2014/main" id="{8270905F-6D0A-48C2-B467-77566AC717B0}"/>
              </a:ext>
            </a:extLst>
          </p:cNvPr>
          <p:cNvSpPr/>
          <p:nvPr/>
        </p:nvSpPr>
        <p:spPr>
          <a:xfrm>
            <a:off x="4814455" y="4915568"/>
            <a:ext cx="3928206" cy="125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যন্ত্রণা,কষ্ট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BCFE88-4790-4EFB-BFDF-57A4FC0BA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1580"/>
            <a:ext cx="2666079" cy="14378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CB87289-4C38-40EC-AD36-33D8C23E9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51544"/>
            <a:ext cx="2666080" cy="1499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3A410C-5FBF-4DA4-8A70-61E5F2AEEB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06861"/>
            <a:ext cx="2666080" cy="1414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89E10BB-2950-4215-9957-6E6288B0DA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80628"/>
            <a:ext cx="2666080" cy="14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549</Words>
  <Application>Microsoft Office PowerPoint</Application>
  <PresentationFormat>On-screen Show (4:3)</PresentationFormat>
  <Paragraphs>81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</dc:creator>
  <cp:lastModifiedBy>ismail - [2010]</cp:lastModifiedBy>
  <cp:revision>8</cp:revision>
  <dcterms:created xsi:type="dcterms:W3CDTF">2006-08-16T00:00:00Z</dcterms:created>
  <dcterms:modified xsi:type="dcterms:W3CDTF">2023-01-28T15:32:41Z</dcterms:modified>
</cp:coreProperties>
</file>