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8"/>
  </p:notesMasterIdLst>
  <p:sldIdLst>
    <p:sldId id="305" r:id="rId2"/>
    <p:sldId id="317" r:id="rId3"/>
    <p:sldId id="311" r:id="rId4"/>
    <p:sldId id="310" r:id="rId5"/>
    <p:sldId id="300" r:id="rId6"/>
    <p:sldId id="307" r:id="rId7"/>
    <p:sldId id="281" r:id="rId8"/>
    <p:sldId id="282" r:id="rId9"/>
    <p:sldId id="302" r:id="rId10"/>
    <p:sldId id="304" r:id="rId11"/>
    <p:sldId id="284" r:id="rId12"/>
    <p:sldId id="293" r:id="rId13"/>
    <p:sldId id="277" r:id="rId14"/>
    <p:sldId id="267" r:id="rId15"/>
    <p:sldId id="313" r:id="rId16"/>
    <p:sldId id="31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FF99"/>
    <a:srgbClr val="FFFF66"/>
    <a:srgbClr val="00FFFF"/>
    <a:srgbClr val="FF0066"/>
    <a:srgbClr val="CC00FF"/>
    <a:srgbClr val="3333FF"/>
    <a:srgbClr val="FF00FF"/>
    <a:srgbClr val="00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8" d="100"/>
          <a:sy n="68" d="100"/>
        </p:scale>
        <p:origin x="-1446" y="46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CAECD-9822-4C26-AFC4-0C0E5EC15333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5E4FF-521A-4C02-B2CD-6F1024A67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0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0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ACE-E388-4EEF-906E-FF8EDFCCE731}" type="datetime12">
              <a:rPr lang="en-US" smtClean="0"/>
              <a:t>6:25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3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89CE-82C9-4D20-9759-8650F5154B3C}" type="datetime12">
              <a:rPr lang="en-US" smtClean="0"/>
              <a:t>6:25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6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190-7610-47E3-BE57-6C3F98DF81C4}" type="datetime12">
              <a:rPr lang="en-US" smtClean="0"/>
              <a:t>6:25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4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7EC2-79DF-4FE7-8E4E-718CA0D62A53}" type="datetime12">
              <a:rPr lang="en-US" smtClean="0"/>
              <a:t>6:25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0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C3E3-A318-47DC-8D32-9FB09CC06E04}" type="datetime12">
              <a:rPr lang="en-US" smtClean="0"/>
              <a:t>6:25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815-67D6-4822-8AB9-746C87FE70DC}" type="datetime12">
              <a:rPr lang="en-US" smtClean="0"/>
              <a:t>6:25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9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1704-66E2-4A51-8D35-C49640037013}" type="datetime12">
              <a:rPr lang="en-US" smtClean="0"/>
              <a:t>6:25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0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415C-874A-4140-9325-18EA1B469E21}" type="datetime12">
              <a:rPr lang="en-US" smtClean="0"/>
              <a:t>6:25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/>
              <a:t>6:25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6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8994-904B-4861-8349-03D319864470}" type="datetime12">
              <a:rPr lang="en-US" smtClean="0"/>
              <a:t>6:25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6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F3EA-12A6-43F4-87E1-5A17156E121D}" type="datetime12">
              <a:rPr lang="en-US" smtClean="0"/>
              <a:t>6:25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1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3DA7C-8050-4AD3-B34F-0BBD96BBA40F}" type="datetime12">
              <a:rPr lang="en-US" smtClean="0"/>
              <a:t>6:25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2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/>
              <a:t>6:25 PM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165" flipV="1">
            <a:off x="162080" y="171432"/>
            <a:ext cx="1652610" cy="16423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2591" flipV="1">
            <a:off x="90045" y="5129810"/>
            <a:ext cx="1796680" cy="16764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2409" flipV="1">
            <a:off x="7414202" y="124948"/>
            <a:ext cx="1495116" cy="14594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8792" y="86035"/>
            <a:ext cx="9143428" cy="6750333"/>
            <a:chOff x="-11691" y="13855"/>
            <a:chExt cx="9072564" cy="6858000"/>
          </a:xfrm>
        </p:grpSpPr>
        <p:sp>
          <p:nvSpPr>
            <p:cNvPr id="11" name="Rectangle 10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57150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57150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Oval 12"/>
          <p:cNvSpPr/>
          <p:nvPr/>
        </p:nvSpPr>
        <p:spPr>
          <a:xfrm rot="10800000" flipH="1" flipV="1">
            <a:off x="1493141" y="1023093"/>
            <a:ext cx="6409204" cy="5619819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66362" y="2779488"/>
            <a:ext cx="45237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1500" b="1" dirty="0" smtClean="0">
                <a:solidFill>
                  <a:srgbClr val="C00000"/>
                </a:solidFill>
              </a:rPr>
              <a:t> </a:t>
            </a:r>
            <a:endParaRPr lang="bn-BD" sz="8800" b="1" dirty="0">
              <a:solidFill>
                <a:srgbClr val="C00000"/>
              </a:solidFill>
            </a:endParaRPr>
          </a:p>
        </p:txBody>
      </p:sp>
      <p:sp>
        <p:nvSpPr>
          <p:cNvPr id="18" name="Date Placeholder 52"/>
          <p:cNvSpPr txBox="1">
            <a:spLocks/>
          </p:cNvSpPr>
          <p:nvPr/>
        </p:nvSpPr>
        <p:spPr>
          <a:xfrm>
            <a:off x="6324600" y="63246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3484AB-E9D6-413A-94E9-B5B472E0DC44}" type="datetime13">
              <a:rPr lang="en-US" smtClean="0"/>
              <a:pPr/>
              <a:t>6:25:32 PM</a:t>
            </a:fld>
            <a:endParaRPr lang="en-US" dirty="0"/>
          </a:p>
        </p:txBody>
      </p:sp>
      <p:pic>
        <p:nvPicPr>
          <p:cNvPr id="16" name="Picture 15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2409" flipV="1">
            <a:off x="7615529" y="277347"/>
            <a:ext cx="1495116" cy="14594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5153" flipV="1">
            <a:off x="7661283" y="5102501"/>
            <a:ext cx="1495116" cy="14594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165" flipV="1">
            <a:off x="314480" y="323832"/>
            <a:ext cx="1652610" cy="16423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165" flipV="1">
            <a:off x="466880" y="476232"/>
            <a:ext cx="1652610" cy="16423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0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Plaque 13"/>
          <p:cNvSpPr/>
          <p:nvPr/>
        </p:nvSpPr>
        <p:spPr>
          <a:xfrm>
            <a:off x="27710" y="96980"/>
            <a:ext cx="8991153" cy="893620"/>
          </a:xfrm>
          <a:prstGeom prst="plaque">
            <a:avLst>
              <a:gd name="adj" fmla="val 0"/>
            </a:avLst>
          </a:prstGeom>
          <a:gradFill flip="none" rotWithShape="1">
            <a:gsLst>
              <a:gs pos="10000">
                <a:srgbClr val="CBCBCB">
                  <a:alpha val="60000"/>
                </a:srgbClr>
              </a:gs>
              <a:gs pos="22000">
                <a:srgbClr val="009900"/>
              </a:gs>
              <a:gs pos="51000">
                <a:srgbClr val="FFFF00"/>
              </a:gs>
              <a:gs pos="100000">
                <a:srgbClr val="B2B2B2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7" name="Rectangle 6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5816"/>
            <a:ext cx="8762553" cy="6125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176537"/>
            <a:ext cx="5237610" cy="332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1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2400" y="6155545"/>
            <a:ext cx="8763000" cy="538407"/>
          </a:xfrm>
          <a:prstGeom prst="rect">
            <a:avLst/>
          </a:prstGeom>
          <a:noFill/>
          <a:ln w="38100" cmpd="thickThin">
            <a:noFill/>
            <a:prstDash val="dashDot"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bn-BD" sz="24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571" y="100908"/>
            <a:ext cx="9143428" cy="6750333"/>
            <a:chOff x="-12648" y="25075"/>
            <a:chExt cx="9143428" cy="6750333"/>
          </a:xfrm>
        </p:grpSpPr>
        <p:grpSp>
          <p:nvGrpSpPr>
            <p:cNvPr id="27" name="Group 26"/>
            <p:cNvGrpSpPr/>
            <p:nvPr/>
          </p:nvGrpSpPr>
          <p:grpSpPr>
            <a:xfrm>
              <a:off x="-12648" y="25075"/>
              <a:ext cx="9143428" cy="6750333"/>
              <a:chOff x="-11691" y="13855"/>
              <a:chExt cx="9072564" cy="68580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194074" y="6129570"/>
              <a:ext cx="8741772" cy="0"/>
            </a:xfrm>
            <a:prstGeom prst="line">
              <a:avLst/>
            </a:prstGeom>
            <a:ln w="1333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9003"/>
            <a:ext cx="8305800" cy="551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0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1" name="Plaque 30"/>
          <p:cNvSpPr/>
          <p:nvPr/>
        </p:nvSpPr>
        <p:spPr>
          <a:xfrm>
            <a:off x="27710" y="96980"/>
            <a:ext cx="8991153" cy="893620"/>
          </a:xfrm>
          <a:prstGeom prst="plaque">
            <a:avLst>
              <a:gd name="adj" fmla="val 0"/>
            </a:avLst>
          </a:prstGeom>
          <a:gradFill flip="none" rotWithShape="1">
            <a:gsLst>
              <a:gs pos="10000">
                <a:srgbClr val="CBCBCB">
                  <a:alpha val="60000"/>
                </a:srgbClr>
              </a:gs>
              <a:gs pos="22000">
                <a:srgbClr val="009900"/>
              </a:gs>
              <a:gs pos="51000">
                <a:srgbClr val="FFFF00"/>
              </a:gs>
              <a:gs pos="100000">
                <a:srgbClr val="B2B2B2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23" name="Rectangle 22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6" y="279341"/>
            <a:ext cx="8534400" cy="628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8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6169400"/>
            <a:ext cx="8763000" cy="538407"/>
          </a:xfrm>
          <a:prstGeom prst="rect">
            <a:avLst/>
          </a:prstGeom>
          <a:noFill/>
          <a:ln w="38100" cmpd="thickThin">
            <a:noFill/>
            <a:prstDash val="dashDot"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bn-BD" sz="24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40" y="0"/>
            <a:ext cx="9168140" cy="56388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0" y="5613400"/>
            <a:ext cx="8686800" cy="1361288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রুটিনকে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5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825092" y="1187295"/>
            <a:ext cx="1537108" cy="1577404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115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806292" y="937196"/>
            <a:ext cx="1537108" cy="1577404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115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800600" y="914400"/>
            <a:ext cx="1537108" cy="1577404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115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705600" y="914400"/>
            <a:ext cx="1537108" cy="1577404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19400" y="2896850"/>
            <a:ext cx="3657600" cy="1446550"/>
          </a:xfrm>
          <a:prstGeom prst="rect">
            <a:avLst/>
          </a:prstGeom>
          <a:noFill/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2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5107">
            <a:off x="494397" y="3124200"/>
            <a:ext cx="2879902" cy="28799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990" flipH="1">
            <a:off x="6146837" y="3351708"/>
            <a:ext cx="2590800" cy="26431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432171" y="304800"/>
            <a:ext cx="8435830" cy="5701145"/>
          </a:xfrm>
          <a:prstGeom prst="rect">
            <a:avLst/>
          </a:prstGeom>
          <a:noFill/>
          <a:ln w="314325" cmpd="sng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6169400"/>
            <a:ext cx="8763000" cy="538407"/>
          </a:xfrm>
          <a:prstGeom prst="rect">
            <a:avLst/>
          </a:prstGeom>
          <a:noFill/>
          <a:ln w="38100" cmpd="thickThin">
            <a:noFill/>
            <a:prstDash val="dashDot"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bn-BD" sz="24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/>
      <p:bldP spid="47" grpId="0" animBg="1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-422794" y="6170266"/>
            <a:ext cx="9338194" cy="538407"/>
          </a:xfrm>
          <a:prstGeom prst="rect">
            <a:avLst/>
          </a:prstGeom>
          <a:noFill/>
          <a:ln w="38100" cmpd="thickThin">
            <a:noFill/>
            <a:prstDash val="dashDot"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bn-BD" sz="24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3153" y="6356350"/>
            <a:ext cx="2273647" cy="365125"/>
          </a:xfrm>
        </p:spPr>
        <p:txBody>
          <a:bodyPr/>
          <a:lstStyle/>
          <a:p>
            <a:fld id="{E909C0A4-91B2-470C-9B3C-EAD5E83C5AEB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-612814" y="-35124"/>
            <a:ext cx="9743593" cy="6810532"/>
            <a:chOff x="-12648" y="-35124"/>
            <a:chExt cx="9143428" cy="6810532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28555">
              <a:off x="8055462" y="5157270"/>
              <a:ext cx="1028700" cy="10929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82129">
              <a:off x="62287" y="-67272"/>
              <a:ext cx="1028700" cy="10929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30420">
              <a:off x="8068369" y="-30797"/>
              <a:ext cx="1028700" cy="10929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29460">
              <a:off x="74286" y="5202845"/>
              <a:ext cx="1028700" cy="10929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-12648" y="25075"/>
              <a:ext cx="9143428" cy="6750333"/>
              <a:chOff x="-12648" y="25075"/>
              <a:chExt cx="9143428" cy="6750333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-12648" y="25075"/>
                <a:ext cx="9143428" cy="6750333"/>
                <a:chOff x="-11691" y="13855"/>
                <a:chExt cx="9072564" cy="685800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-11691" y="13855"/>
                  <a:ext cx="9072564" cy="6858000"/>
                </a:xfrm>
                <a:prstGeom prst="rect">
                  <a:avLst/>
                </a:prstGeom>
                <a:noFill/>
                <a:ln w="193675"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24691" y="124686"/>
                  <a:ext cx="8797638" cy="6636329"/>
                </a:xfrm>
                <a:prstGeom prst="rect">
                  <a:avLst/>
                </a:prstGeom>
                <a:noFill/>
                <a:ln w="142875">
                  <a:solidFill>
                    <a:srgbClr val="FF9900"/>
                  </a:solidFill>
                </a:ln>
                <a:effectLst>
                  <a:reflection endPos="0" dist="50800" dir="5400000" sy="-100000" algn="bl" rotWithShape="0"/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194074" y="6129570"/>
                <a:ext cx="8741772" cy="0"/>
              </a:xfrm>
              <a:prstGeom prst="line">
                <a:avLst/>
              </a:prstGeom>
              <a:ln w="1333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Hexagon 14"/>
          <p:cNvSpPr/>
          <p:nvPr/>
        </p:nvSpPr>
        <p:spPr>
          <a:xfrm>
            <a:off x="76200" y="304800"/>
            <a:ext cx="8686800" cy="1361288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প</a:t>
            </a:r>
            <a:r>
              <a:rPr lang="en-US" sz="6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ূর্ব</a:t>
            </a:r>
            <a:r>
              <a:rPr lang="en-US" sz="6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অভিজ্ঞতা</a:t>
            </a:r>
            <a:r>
              <a:rPr lang="en-US" sz="6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যাচাইঃ</a:t>
            </a:r>
            <a:r>
              <a:rPr lang="en-US" sz="6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bn-BD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1336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১। </a:t>
            </a:r>
            <a:r>
              <a:rPr lang="en-US" sz="4400" dirty="0" err="1" smtClean="0"/>
              <a:t>তথ্যের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প্রকারভেদঃ</a:t>
            </a:r>
            <a:r>
              <a:rPr lang="en-US" sz="44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60281"/>
            <a:ext cx="67437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5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/>
              <a:t>6:25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51847" y="-40745"/>
            <a:ext cx="9236645" cy="6799031"/>
            <a:chOff x="-81619" y="-35620"/>
            <a:chExt cx="9165059" cy="6907475"/>
          </a:xfrm>
        </p:grpSpPr>
        <p:sp>
          <p:nvSpPr>
            <p:cNvPr id="5" name="Oval 4"/>
            <p:cNvSpPr/>
            <p:nvPr/>
          </p:nvSpPr>
          <p:spPr>
            <a:xfrm rot="20311630">
              <a:off x="-81619" y="8646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 rot="5176309">
              <a:off x="8510125" y="-4060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11691" y="13855"/>
              <a:ext cx="9072564" cy="6858000"/>
              <a:chOff x="-11691" y="13855"/>
              <a:chExt cx="9072564" cy="6858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57200" y="307170"/>
            <a:ext cx="8162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২। </a:t>
            </a:r>
            <a:r>
              <a:rPr lang="en-US" sz="4400" dirty="0" err="1" smtClean="0"/>
              <a:t>তথ্যের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গনসংখ্যা</a:t>
            </a:r>
            <a:r>
              <a:rPr lang="en-US" sz="4400" dirty="0" smtClean="0"/>
              <a:t> </a:t>
            </a:r>
            <a:r>
              <a:rPr lang="en-US" sz="4400" dirty="0" err="1" smtClean="0"/>
              <a:t>সারনি</a:t>
            </a:r>
            <a:r>
              <a:rPr lang="en-US" sz="4400" dirty="0" smtClean="0"/>
              <a:t> </a:t>
            </a:r>
            <a:r>
              <a:rPr lang="en-US" sz="4400" dirty="0" err="1" smtClean="0"/>
              <a:t>তৈরির</a:t>
            </a:r>
            <a:r>
              <a:rPr lang="en-US" sz="4400" dirty="0" smtClean="0"/>
              <a:t> </a:t>
            </a:r>
            <a:r>
              <a:rPr lang="en-US" sz="4400" dirty="0" err="1" smtClean="0"/>
              <a:t>ধাপসমূহঃ</a:t>
            </a:r>
            <a:r>
              <a:rPr lang="en-US" sz="4400" dirty="0" smtClean="0"/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5653" y="4153615"/>
            <a:ext cx="81017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২। </a:t>
            </a:r>
            <a:r>
              <a:rPr lang="en-US" sz="4400" dirty="0" err="1" smtClean="0"/>
              <a:t>গনসংখ্যা</a:t>
            </a:r>
            <a:r>
              <a:rPr lang="en-US" sz="4400" dirty="0" smtClean="0"/>
              <a:t> </a:t>
            </a:r>
            <a:r>
              <a:rPr lang="en-US" sz="4400" dirty="0" err="1" smtClean="0"/>
              <a:t>নিবেশনের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লেখচিত্রঃ</a:t>
            </a:r>
            <a:r>
              <a:rPr lang="en-US" sz="4400" dirty="0" smtClean="0"/>
              <a:t> </a:t>
            </a:r>
          </a:p>
          <a:p>
            <a:r>
              <a:rPr lang="en-US" sz="4400" dirty="0" smtClean="0"/>
              <a:t>ক) </a:t>
            </a:r>
            <a:r>
              <a:rPr lang="en-US" sz="4400" dirty="0" err="1" smtClean="0"/>
              <a:t>রেখাচিত্র</a:t>
            </a:r>
            <a:r>
              <a:rPr lang="en-US" sz="4400" dirty="0" smtClean="0"/>
              <a:t> খ) </a:t>
            </a:r>
            <a:r>
              <a:rPr lang="en-US" sz="4400" dirty="0" err="1" smtClean="0"/>
              <a:t>আয়তলেখ</a:t>
            </a:r>
            <a:r>
              <a:rPr lang="en-US" sz="4400" dirty="0" smtClean="0"/>
              <a:t> গ) </a:t>
            </a:r>
            <a:r>
              <a:rPr lang="en-US" sz="4400" dirty="0" err="1" smtClean="0"/>
              <a:t>পাইচিত্র</a:t>
            </a:r>
            <a:r>
              <a:rPr lang="en-US" sz="4400" dirty="0" smtClean="0"/>
              <a:t>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0" y="845884"/>
            <a:ext cx="8305801" cy="288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9293-7E50-4DC2-84C4-08FF2B04DBDE}" type="datetime9">
              <a:rPr lang="en-US" smtClean="0"/>
              <a:pPr/>
              <a:t>1/29/2023 6:27:19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152400"/>
            <a:ext cx="6096000" cy="110799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b" anchorCtr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u="sng" dirty="0" err="1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u="sng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6600" b="1" u="sng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521912"/>
            <a:ext cx="5105400" cy="2554545"/>
          </a:xfrm>
          <a:prstGeom prst="rect">
            <a:avLst/>
          </a:pr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সুদেব</a:t>
            </a:r>
            <a:r>
              <a:rPr lang="en-US" sz="3600" b="1" dirty="0" smtClean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6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পাল</a:t>
            </a:r>
            <a:r>
              <a:rPr lang="en-US" sz="36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n w="1905"/>
              <a:solidFill>
                <a:srgbClr val="33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b="1" dirty="0" smtClean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b="1" dirty="0" err="1" smtClean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b="1" dirty="0" smtClean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3333CC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টরকী</a:t>
            </a:r>
            <a:r>
              <a:rPr lang="en-US" sz="28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বন্দর</a:t>
            </a:r>
            <a:r>
              <a:rPr lang="en-US" sz="28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ভিক্টোরী</a:t>
            </a:r>
            <a:r>
              <a:rPr lang="en-US" sz="28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 smtClean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টরকী</a:t>
            </a:r>
            <a:r>
              <a:rPr lang="en-US" sz="36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বন্দর</a:t>
            </a:r>
            <a:r>
              <a:rPr lang="en-US" sz="36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গৌরনদী</a:t>
            </a:r>
            <a:r>
              <a:rPr lang="en-US" sz="36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6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b="1" dirty="0" smtClean="0">
              <a:ln w="1905"/>
              <a:solidFill>
                <a:srgbClr val="33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71600"/>
            <a:ext cx="3276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/>
              <a:t>6:25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51847" y="-40745"/>
            <a:ext cx="9236645" cy="6799031"/>
            <a:chOff x="-81619" y="-35620"/>
            <a:chExt cx="9165059" cy="6907475"/>
          </a:xfrm>
        </p:grpSpPr>
        <p:sp>
          <p:nvSpPr>
            <p:cNvPr id="5" name="Oval 4"/>
            <p:cNvSpPr/>
            <p:nvPr/>
          </p:nvSpPr>
          <p:spPr>
            <a:xfrm rot="20311630">
              <a:off x="-81619" y="8646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 rot="5176309">
              <a:off x="8510125" y="-4060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11691" y="13855"/>
              <a:ext cx="9072564" cy="6858000"/>
              <a:chOff x="-11691" y="13855"/>
              <a:chExt cx="9072564" cy="6858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98" y="228599"/>
            <a:ext cx="7846208" cy="623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/>
              <a:t>6:25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76200"/>
            <a:ext cx="3912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/>
              <a:t>6:25 PM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FB5E1F-7E52-4BC9-AA4A-C09786DC1794}" type="datetime12">
              <a:rPr lang="en-US" smtClean="0"/>
              <a:pPr/>
              <a:t>6:25 PM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09C0A4-91B2-470C-9B3C-EAD5E83C5AEB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16972" y="873110"/>
            <a:ext cx="6344557" cy="3908762"/>
            <a:chOff x="1297625" y="-26126"/>
            <a:chExt cx="6654049" cy="3535787"/>
          </a:xfr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1594000" scaled="0"/>
            <a:tileRect/>
          </a:gradFill>
        </p:grpSpPr>
        <p:sp>
          <p:nvSpPr>
            <p:cNvPr id="7" name="TextBox 6"/>
            <p:cNvSpPr txBox="1"/>
            <p:nvPr/>
          </p:nvSpPr>
          <p:spPr>
            <a:xfrm>
              <a:off x="1297625" y="-26126"/>
              <a:ext cx="6654049" cy="3535787"/>
            </a:xfrm>
            <a:prstGeom prst="rect">
              <a:avLst/>
            </a:prstGeom>
            <a:ln w="193675" cmpd="thickThin">
              <a:solidFill>
                <a:srgbClr val="00CC00"/>
              </a:solidFill>
            </a:ln>
            <a:scene3d>
              <a:camera prst="perspectiveRelaxed"/>
              <a:lightRig rig="threePt" dir="t"/>
            </a:scene3d>
            <a:sp3d>
              <a:bevelT w="114300" prst="hardEdge"/>
            </a:sp3d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ctr"/>
              <a:endParaRPr lang="en-US" sz="5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8000" dirty="0" err="1" smtClean="0">
                  <a:solidFill>
                    <a:srgbClr val="CC00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8000" dirty="0" smtClean="0">
                  <a:solidFill>
                    <a:srgbClr val="CC00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 smtClean="0">
                  <a:solidFill>
                    <a:srgbClr val="CC00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অনূসন্ধান</a:t>
              </a:r>
              <a:r>
                <a:rPr lang="en-US" sz="8000" dirty="0" smtClean="0">
                  <a:solidFill>
                    <a:srgbClr val="CC00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endParaRPr lang="bn-BD" sz="80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6600" b="1" dirty="0" err="1" smtClean="0">
                  <a:solidFill>
                    <a:srgbClr val="66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বিশ্লেষন</a:t>
              </a:r>
              <a:r>
                <a:rPr lang="en-US" sz="6600" b="1" dirty="0" smtClean="0">
                  <a:solidFill>
                    <a:srgbClr val="66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6600" b="1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48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পাইচিত্র</a:t>
              </a:r>
              <a:r>
                <a:rPr lang="en-US" sz="4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44344" y="255253"/>
              <a:ext cx="5762898" cy="835226"/>
            </a:xfrm>
            <a:prstGeom prst="rect">
              <a:avLst/>
            </a:prstGeom>
            <a:ln>
              <a:solidFill>
                <a:srgbClr val="00CC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US" sz="54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5400" b="1" spc="50" dirty="0" err="1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</a:t>
              </a:r>
              <a:r>
                <a:rPr lang="en-US" sz="54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spc="50" dirty="0" err="1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অভিজ্ঞতা</a:t>
              </a:r>
              <a:r>
                <a:rPr lang="en-US" sz="54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bn-B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7" descr="C:\Users\DOEL\Desktop\Book Immage\giu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40" y="685800"/>
            <a:ext cx="1221360" cy="100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51847" y="-40745"/>
            <a:ext cx="9236645" cy="6799031"/>
            <a:chOff x="-81619" y="-35620"/>
            <a:chExt cx="9165059" cy="6907475"/>
          </a:xfrm>
        </p:grpSpPr>
        <p:sp>
          <p:nvSpPr>
            <p:cNvPr id="11" name="Oval 10"/>
            <p:cNvSpPr/>
            <p:nvPr/>
          </p:nvSpPr>
          <p:spPr>
            <a:xfrm rot="20311630">
              <a:off x="-81619" y="8646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 rot="5176309">
              <a:off x="8510125" y="-4060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11691" y="13855"/>
              <a:ext cx="9072564" cy="6858000"/>
              <a:chOff x="-11691" y="13855"/>
              <a:chExt cx="9072564" cy="6858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6" name="Slide Number Placeholder 4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Date Placeholder 1"/>
          <p:cNvSpPr txBox="1">
            <a:spLocks/>
          </p:cNvSpPr>
          <p:nvPr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C5E186-5D18-4A00-8D13-93674B9F321D}" type="datetime12">
              <a:rPr lang="en-US" smtClean="0"/>
              <a:pPr/>
              <a:t>6:25 PM</a:t>
            </a:fld>
            <a:endParaRPr lang="en-US" dirty="0"/>
          </a:p>
        </p:txBody>
      </p:sp>
      <p:pic>
        <p:nvPicPr>
          <p:cNvPr id="19" name="Picture 7" descr="C:\Users\DOEL\Desktop\Book Immage\giu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2" y="726124"/>
            <a:ext cx="1221360" cy="100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D:\Leaptop Document\C=PPP\Animation Image\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6" y="5408612"/>
            <a:ext cx="1173844" cy="11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D:\Leaptop Document\C=PPP\Animation Image\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57" y="5408611"/>
            <a:ext cx="1173843" cy="117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Date Placeholder 15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Hexagon 22"/>
          <p:cNvSpPr/>
          <p:nvPr/>
        </p:nvSpPr>
        <p:spPr>
          <a:xfrm>
            <a:off x="76200" y="304800"/>
            <a:ext cx="8686800" cy="1361288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 Pie Chart or Circle Graph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)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57200" y="1440965"/>
            <a:ext cx="7955316" cy="4426435"/>
            <a:chOff x="547504" y="2824505"/>
            <a:chExt cx="7985833" cy="3186385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913337" y="2824505"/>
              <a:ext cx="7620000" cy="3186385"/>
            </a:xfrm>
            <a:prstGeom prst="rect">
              <a:avLst/>
            </a:prstGeom>
            <a:noFill/>
            <a:ln w="7620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Font typeface="Georgia" pitchFamily="18" charset="0"/>
                <a:buNone/>
              </a:pPr>
              <a:endParaRPr lang="bn-IN" sz="3200" dirty="0" smtClean="0">
                <a:solidFill>
                  <a:schemeClr val="tx1"/>
                </a:solidFill>
                <a:sym typeface="Wingdings 3"/>
              </a:endParaRPr>
            </a:p>
            <a:p>
              <a:pPr marL="45720" indent="0">
                <a:buNone/>
              </a:pP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উপাত্তকে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চিত্রের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প্রকাশ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করার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পায়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পাই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চার্ট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পাইচিত্র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অনেকেই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হয়তো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জানো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পাই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pPr marL="45720" indent="0">
                <a:buNone/>
              </a:pP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পাইকে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পারো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বিদেশি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পিঠা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।।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এগুলো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বৃত্তাকার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পুরু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হয়ে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এসো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ছবিতে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পাই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গঠন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দেখি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ound Same Side Corner Rectangle 26"/>
            <p:cNvSpPr/>
            <p:nvPr/>
          </p:nvSpPr>
          <p:spPr>
            <a:xfrm>
              <a:off x="547504" y="3172690"/>
              <a:ext cx="7985833" cy="2652070"/>
            </a:xfrm>
            <a:prstGeom prst="round2SameRect">
              <a:avLst>
                <a:gd name="adj1" fmla="val 16667"/>
                <a:gd name="adj2" fmla="val 10921"/>
              </a:avLst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26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-422794" y="6170266"/>
            <a:ext cx="9338194" cy="538407"/>
          </a:xfrm>
          <a:prstGeom prst="rect">
            <a:avLst/>
          </a:prstGeom>
          <a:noFill/>
          <a:ln w="38100" cmpd="thickThin">
            <a:noFill/>
            <a:prstDash val="dashDot"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bn-BD" sz="24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3153" y="6356350"/>
            <a:ext cx="2273647" cy="365125"/>
          </a:xfrm>
        </p:spPr>
        <p:txBody>
          <a:bodyPr/>
          <a:lstStyle/>
          <a:p>
            <a:fld id="{E909C0A4-91B2-470C-9B3C-EAD5E83C5AEB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-612814" y="-35124"/>
            <a:ext cx="9743593" cy="6810532"/>
            <a:chOff x="-12648" y="-35124"/>
            <a:chExt cx="9143428" cy="6810532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28555">
              <a:off x="8055462" y="5157270"/>
              <a:ext cx="1028700" cy="10929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82129">
              <a:off x="62287" y="-67272"/>
              <a:ext cx="1028700" cy="10929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30420">
              <a:off x="8068369" y="-30797"/>
              <a:ext cx="1028700" cy="10929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29460">
              <a:off x="74286" y="5202845"/>
              <a:ext cx="1028700" cy="10929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-12648" y="25075"/>
              <a:ext cx="9143428" cy="6750333"/>
              <a:chOff x="-12648" y="25075"/>
              <a:chExt cx="9143428" cy="6750333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-12648" y="25075"/>
                <a:ext cx="9143428" cy="6750333"/>
                <a:chOff x="-11691" y="13855"/>
                <a:chExt cx="9072564" cy="685800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-11691" y="13855"/>
                  <a:ext cx="9072564" cy="6858000"/>
                </a:xfrm>
                <a:prstGeom prst="rect">
                  <a:avLst/>
                </a:prstGeom>
                <a:noFill/>
                <a:ln w="193675"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24691" y="124686"/>
                  <a:ext cx="8797638" cy="6636329"/>
                </a:xfrm>
                <a:prstGeom prst="rect">
                  <a:avLst/>
                </a:prstGeom>
                <a:noFill/>
                <a:ln w="142875">
                  <a:solidFill>
                    <a:srgbClr val="FF9900"/>
                  </a:solidFill>
                </a:ln>
                <a:effectLst>
                  <a:reflection endPos="0" dist="50800" dir="5400000" sy="-100000" algn="bl" rotWithShape="0"/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194074" y="6129570"/>
                <a:ext cx="8741772" cy="0"/>
              </a:xfrm>
              <a:prstGeom prst="line">
                <a:avLst/>
              </a:prstGeom>
              <a:ln w="1333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31361"/>
            <a:ext cx="8610600" cy="316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2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39" name="Rectangle 38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461079" cy="381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0" name="Plaque 19"/>
          <p:cNvSpPr/>
          <p:nvPr/>
        </p:nvSpPr>
        <p:spPr>
          <a:xfrm>
            <a:off x="27710" y="96980"/>
            <a:ext cx="8991153" cy="893620"/>
          </a:xfrm>
          <a:prstGeom prst="plaque">
            <a:avLst>
              <a:gd name="adj" fmla="val 0"/>
            </a:avLst>
          </a:prstGeom>
          <a:gradFill flip="none" rotWithShape="1">
            <a:gsLst>
              <a:gs pos="10000">
                <a:srgbClr val="CBCBCB">
                  <a:alpha val="60000"/>
                </a:srgbClr>
              </a:gs>
              <a:gs pos="22000">
                <a:srgbClr val="009900"/>
              </a:gs>
              <a:gs pos="51000">
                <a:srgbClr val="FFFF00"/>
              </a:gs>
              <a:gs pos="100000">
                <a:srgbClr val="B2B2B2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23" name="Rectangle 22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46760" y="8382000"/>
                <a:ext cx="4267200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প্রথম পদ=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𝑎𝑟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" y="8382000"/>
                <a:ext cx="4267200" cy="609600"/>
              </a:xfrm>
              <a:prstGeom prst="rect">
                <a:avLst/>
              </a:prstGeom>
              <a:blipFill rotWithShape="1">
                <a:blip r:embed="rId5"/>
                <a:stretch>
                  <a:fillRect t="-6731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3" y="1219200"/>
            <a:ext cx="8383197" cy="41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3648</TotalTime>
  <Words>171</Words>
  <Application>Microsoft Office PowerPoint</Application>
  <PresentationFormat>On-screen Show (4:3)</PresentationFormat>
  <Paragraphs>55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College</dc:creator>
  <cp:lastModifiedBy>hp</cp:lastModifiedBy>
  <cp:revision>785</cp:revision>
  <dcterms:created xsi:type="dcterms:W3CDTF">2012-09-20T03:56:32Z</dcterms:created>
  <dcterms:modified xsi:type="dcterms:W3CDTF">2023-01-29T12:28:13Z</dcterms:modified>
</cp:coreProperties>
</file>