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258" r:id="rId3"/>
    <p:sldId id="259" r:id="rId4"/>
    <p:sldId id="260" r:id="rId5"/>
    <p:sldId id="261" r:id="rId6"/>
    <p:sldId id="264" r:id="rId7"/>
    <p:sldId id="265" r:id="rId8"/>
    <p:sldId id="262" r:id="rId9"/>
    <p:sldId id="266" r:id="rId10"/>
    <p:sldId id="273" r:id="rId11"/>
    <p:sldId id="274" r:id="rId12"/>
    <p:sldId id="275" r:id="rId13"/>
    <p:sldId id="276" r:id="rId14"/>
    <p:sldId id="277" r:id="rId15"/>
    <p:sldId id="278" r:id="rId16"/>
    <p:sldId id="267" r:id="rId17"/>
    <p:sldId id="268"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স্বাগত" id="{15ACB3E2-F434-432B-BF89-486C9AB1B1AE}">
          <p14:sldIdLst>
            <p14:sldId id="257"/>
          </p14:sldIdLst>
        </p14:section>
        <p14:section name="পরিচিতি" id="{5E2CC6FF-1C8F-4531-93CD-2F233C27F7A7}">
          <p14:sldIdLst>
            <p14:sldId id="258"/>
            <p14:sldId id="259"/>
          </p14:sldIdLst>
        </p14:section>
        <p14:section name="পাঠ পরিচিতি" id="{9CC57FAB-2034-4761-90ED-BA89DF947EA9}">
          <p14:sldIdLst>
            <p14:sldId id="260"/>
          </p14:sldIdLst>
        </p14:section>
        <p14:section name="শিখনফল" id="{C3A4F208-3FB8-406B-AA62-BCB8B2BD40AF}">
          <p14:sldIdLst>
            <p14:sldId id="261"/>
          </p14:sldIdLst>
        </p14:section>
        <p14:section name="পাঠ উপস্থাপনা" id="{3ED1BEDD-E174-4F4C-B96D-0C635356DAE4}">
          <p14:sldIdLst>
            <p14:sldId id="264"/>
            <p14:sldId id="265"/>
            <p14:sldId id="262"/>
            <p14:sldId id="266"/>
            <p14:sldId id="273"/>
            <p14:sldId id="274"/>
            <p14:sldId id="275"/>
            <p14:sldId id="276"/>
            <p14:sldId id="277"/>
            <p14:sldId id="278"/>
          </p14:sldIdLst>
        </p14:section>
        <p14:section name="গুরুত্ব ও তাৎপর্য" id="{559D8971-CC12-4BCB-A9A2-D87114B70860}">
          <p14:sldIdLst>
            <p14:sldId id="267"/>
          </p14:sldIdLst>
        </p14:section>
        <p14:section name="একক কাজ:" id="{9D7780AF-61C7-4D78-9E0A-0639EC37CE30}">
          <p14:sldIdLst>
            <p14:sldId id="268"/>
          </p14:sldIdLst>
        </p14:section>
        <p14:section name="দলীয় কাজ:" id="{248F7ADA-4DCE-4C67-B3BE-BF5009A62345}">
          <p14:sldIdLst>
            <p14:sldId id="269"/>
          </p14:sldIdLst>
        </p14:section>
        <p14:section name="মূল্যায়ন" id="{5A892625-853B-4111-8EE5-701E41710D77}">
          <p14:sldIdLst>
            <p14:sldId id="270"/>
          </p14:sldIdLst>
        </p14:section>
        <p14:section name="বাড়ির কাজ" id="{4CD88855-4D8A-467E-93D7-3459FC2A8D66}">
          <p14:sldIdLst>
            <p14:sldId id="271"/>
          </p14:sldIdLst>
        </p14:section>
        <p14:section name="ধন্যবাদ" id="{B34C7573-F421-410E-8BE2-607605C440B8}">
          <p14:sldIdLst>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62"/>
      </p:cViewPr>
      <p:guideLst/>
    </p:cSldViewPr>
  </p:slideViewPr>
  <p:notesTextViewPr>
    <p:cViewPr>
      <p:scale>
        <a:sx n="1" d="1"/>
        <a:sy n="1" d="1"/>
      </p:scale>
      <p:origin x="0" y="0"/>
    </p:cViewPr>
  </p:notesTextViewPr>
  <p:sorterViewPr>
    <p:cViewPr>
      <p:scale>
        <a:sx n="20" d="100"/>
        <a:sy n="20" d="100"/>
      </p:scale>
      <p:origin x="0" y="-3917"/>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s/slide12.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 Target="../slides/slide11.xml"/><Relationship Id="rId1" Type="http://schemas.openxmlformats.org/officeDocument/2006/relationships/slide" Target="../slides/slide10.xml"/><Relationship Id="rId6" Type="http://schemas.openxmlformats.org/officeDocument/2006/relationships/slide" Target="../slides/slide15.xml"/><Relationship Id="rId11" Type="http://schemas.openxmlformats.org/officeDocument/2006/relationships/image" Target="../media/image13.png"/><Relationship Id="rId5" Type="http://schemas.openxmlformats.org/officeDocument/2006/relationships/slide" Target="../slides/slide14.xml"/><Relationship Id="rId10" Type="http://schemas.openxmlformats.org/officeDocument/2006/relationships/image" Target="../media/image12.png"/><Relationship Id="rId4" Type="http://schemas.openxmlformats.org/officeDocument/2006/relationships/slide" Target="../slides/slide13.xml"/><Relationship Id="rId9" Type="http://schemas.openxmlformats.org/officeDocument/2006/relationships/image" Target="../media/image11.png"/></Relationships>
</file>

<file path=ppt/diagrams/_rels/data9.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6CFE0-3A2E-450C-B4D4-3CD4625A228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52A815C-F540-4301-8AD2-6C0BABB28C56}">
      <dgm:prSet custT="1"/>
      <dgm:spPr>
        <a:solidFill>
          <a:srgbClr val="FF0000"/>
        </a:solidFill>
      </dgm:spPr>
      <dgm:t>
        <a:bodyPr/>
        <a:lstStyle/>
        <a:p>
          <a:pPr algn="ctr" rtl="0"/>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ঐতিহাসিক</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ছয়</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দফার</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বিষয়বস্তু</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বর্ণনা</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করতে</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a:t>
          </a:r>
          <a:endParaRPr lang="en-US" sz="3600" dirty="0">
            <a:solidFill>
              <a:schemeClr val="tx1"/>
            </a:solidFill>
            <a:latin typeface="NikoshBAN" panose="02000000000000000000" pitchFamily="2" charset="0"/>
            <a:cs typeface="NikoshBAN" panose="02000000000000000000" pitchFamily="2" charset="0"/>
          </a:endParaRPr>
        </a:p>
      </dgm:t>
    </dgm:pt>
    <dgm:pt modelId="{D48018F8-11BD-41F8-A42B-769D74274424}" type="parTrans" cxnId="{1B75E9BC-DAAE-4758-8A8C-26E02CC67A73}">
      <dgm:prSet/>
      <dgm:spPr/>
      <dgm:t>
        <a:bodyPr/>
        <a:lstStyle/>
        <a:p>
          <a:endParaRPr lang="en-US"/>
        </a:p>
      </dgm:t>
    </dgm:pt>
    <dgm:pt modelId="{48C9F1A5-6499-4809-9986-EB932F7011CD}" type="sibTrans" cxnId="{1B75E9BC-DAAE-4758-8A8C-26E02CC67A73}">
      <dgm:prSet/>
      <dgm:spPr/>
      <dgm:t>
        <a:bodyPr/>
        <a:lstStyle/>
        <a:p>
          <a:endParaRPr lang="en-US"/>
        </a:p>
      </dgm:t>
    </dgm:pt>
    <dgm:pt modelId="{3CC185AE-A8BE-4E77-8A2E-C4F169D5E743}">
      <dgm:prSet custT="1"/>
      <dgm:spPr>
        <a:solidFill>
          <a:schemeClr val="accent2">
            <a:alpha val="50000"/>
          </a:schemeClr>
        </a:solidFill>
      </dgm:spPr>
      <dgm:t>
        <a:bodyPr/>
        <a:lstStyle/>
        <a:p>
          <a:pPr algn="ctr" rtl="0"/>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ঐতিহাসিক</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ছয়</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দফার</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গুরুত্ব</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বিশ্লেষণ</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করতে</a:t>
          </a:r>
          <a:r>
            <a:rPr kumimoji="0" lang="en-US" sz="36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dgm:t>
    </dgm:pt>
    <dgm:pt modelId="{C839BC02-0F8E-4676-8B1E-7A22C6BAEFEA}" type="parTrans" cxnId="{98279732-C872-4492-B54A-E30E22A34068}">
      <dgm:prSet/>
      <dgm:spPr/>
      <dgm:t>
        <a:bodyPr/>
        <a:lstStyle/>
        <a:p>
          <a:endParaRPr lang="en-US"/>
        </a:p>
      </dgm:t>
    </dgm:pt>
    <dgm:pt modelId="{8994BC87-2FED-4DBC-9F9F-727313EAFA07}" type="sibTrans" cxnId="{98279732-C872-4492-B54A-E30E22A34068}">
      <dgm:prSet/>
      <dgm:spPr/>
      <dgm:t>
        <a:bodyPr/>
        <a:lstStyle/>
        <a:p>
          <a:endParaRPr lang="en-US"/>
        </a:p>
      </dgm:t>
    </dgm:pt>
    <dgm:pt modelId="{853876F2-ECB3-4F48-96EF-1FD0E228E64E}" type="pres">
      <dgm:prSet presAssocID="{3776CFE0-3A2E-450C-B4D4-3CD4625A228B}" presName="compositeShape" presStyleCnt="0">
        <dgm:presLayoutVars>
          <dgm:chMax val="7"/>
          <dgm:dir/>
          <dgm:resizeHandles val="exact"/>
        </dgm:presLayoutVars>
      </dgm:prSet>
      <dgm:spPr/>
      <dgm:t>
        <a:bodyPr/>
        <a:lstStyle/>
        <a:p>
          <a:endParaRPr lang="en-US"/>
        </a:p>
      </dgm:t>
    </dgm:pt>
    <dgm:pt modelId="{2EF85892-8981-4B59-A874-DC215618E93D}" type="pres">
      <dgm:prSet presAssocID="{C52A815C-F540-4301-8AD2-6C0BABB28C56}" presName="circ1" presStyleLbl="vennNode1" presStyleIdx="0" presStyleCnt="2"/>
      <dgm:spPr/>
      <dgm:t>
        <a:bodyPr/>
        <a:lstStyle/>
        <a:p>
          <a:endParaRPr lang="en-US"/>
        </a:p>
      </dgm:t>
    </dgm:pt>
    <dgm:pt modelId="{84F036C5-D3EF-411D-A4C7-59FD565AF47D}" type="pres">
      <dgm:prSet presAssocID="{C52A815C-F540-4301-8AD2-6C0BABB28C56}" presName="circ1Tx" presStyleLbl="revTx" presStyleIdx="0" presStyleCnt="0">
        <dgm:presLayoutVars>
          <dgm:chMax val="0"/>
          <dgm:chPref val="0"/>
          <dgm:bulletEnabled val="1"/>
        </dgm:presLayoutVars>
      </dgm:prSet>
      <dgm:spPr/>
      <dgm:t>
        <a:bodyPr/>
        <a:lstStyle/>
        <a:p>
          <a:endParaRPr lang="en-US"/>
        </a:p>
      </dgm:t>
    </dgm:pt>
    <dgm:pt modelId="{57F35877-D0E4-44DF-824C-BB3831E7F98D}" type="pres">
      <dgm:prSet presAssocID="{3CC185AE-A8BE-4E77-8A2E-C4F169D5E743}" presName="circ2" presStyleLbl="vennNode1" presStyleIdx="1" presStyleCnt="2"/>
      <dgm:spPr/>
      <dgm:t>
        <a:bodyPr/>
        <a:lstStyle/>
        <a:p>
          <a:endParaRPr lang="en-US"/>
        </a:p>
      </dgm:t>
    </dgm:pt>
    <dgm:pt modelId="{EC9C05B6-AE3C-4C42-B61E-D07D8DEC99DB}" type="pres">
      <dgm:prSet presAssocID="{3CC185AE-A8BE-4E77-8A2E-C4F169D5E743}" presName="circ2Tx" presStyleLbl="revTx" presStyleIdx="0" presStyleCnt="0">
        <dgm:presLayoutVars>
          <dgm:chMax val="0"/>
          <dgm:chPref val="0"/>
          <dgm:bulletEnabled val="1"/>
        </dgm:presLayoutVars>
      </dgm:prSet>
      <dgm:spPr/>
      <dgm:t>
        <a:bodyPr/>
        <a:lstStyle/>
        <a:p>
          <a:endParaRPr lang="en-US"/>
        </a:p>
      </dgm:t>
    </dgm:pt>
  </dgm:ptLst>
  <dgm:cxnLst>
    <dgm:cxn modelId="{98279732-C872-4492-B54A-E30E22A34068}" srcId="{3776CFE0-3A2E-450C-B4D4-3CD4625A228B}" destId="{3CC185AE-A8BE-4E77-8A2E-C4F169D5E743}" srcOrd="1" destOrd="0" parTransId="{C839BC02-0F8E-4676-8B1E-7A22C6BAEFEA}" sibTransId="{8994BC87-2FED-4DBC-9F9F-727313EAFA07}"/>
    <dgm:cxn modelId="{1B75E9BC-DAAE-4758-8A8C-26E02CC67A73}" srcId="{3776CFE0-3A2E-450C-B4D4-3CD4625A228B}" destId="{C52A815C-F540-4301-8AD2-6C0BABB28C56}" srcOrd="0" destOrd="0" parTransId="{D48018F8-11BD-41F8-A42B-769D74274424}" sibTransId="{48C9F1A5-6499-4809-9986-EB932F7011CD}"/>
    <dgm:cxn modelId="{6DC554E4-6A19-4908-AF29-A276197E7614}" type="presOf" srcId="{C52A815C-F540-4301-8AD2-6C0BABB28C56}" destId="{2EF85892-8981-4B59-A874-DC215618E93D}" srcOrd="0" destOrd="0" presId="urn:microsoft.com/office/officeart/2005/8/layout/venn1"/>
    <dgm:cxn modelId="{A53266E2-F71E-42A0-A27B-C8AB800F6F97}" type="presOf" srcId="{C52A815C-F540-4301-8AD2-6C0BABB28C56}" destId="{84F036C5-D3EF-411D-A4C7-59FD565AF47D}" srcOrd="1" destOrd="0" presId="urn:microsoft.com/office/officeart/2005/8/layout/venn1"/>
    <dgm:cxn modelId="{3D0799E2-58B4-4059-BDA5-48C03988023B}" type="presOf" srcId="{3776CFE0-3A2E-450C-B4D4-3CD4625A228B}" destId="{853876F2-ECB3-4F48-96EF-1FD0E228E64E}" srcOrd="0" destOrd="0" presId="urn:microsoft.com/office/officeart/2005/8/layout/venn1"/>
    <dgm:cxn modelId="{CEB9AE3F-81F5-4526-A2F1-15D46822D0C9}" type="presOf" srcId="{3CC185AE-A8BE-4E77-8A2E-C4F169D5E743}" destId="{57F35877-D0E4-44DF-824C-BB3831E7F98D}" srcOrd="0" destOrd="0" presId="urn:microsoft.com/office/officeart/2005/8/layout/venn1"/>
    <dgm:cxn modelId="{6963449F-8D8A-4FCF-A595-8F065B358E1C}" type="presOf" srcId="{3CC185AE-A8BE-4E77-8A2E-C4F169D5E743}" destId="{EC9C05B6-AE3C-4C42-B61E-D07D8DEC99DB}" srcOrd="1" destOrd="0" presId="urn:microsoft.com/office/officeart/2005/8/layout/venn1"/>
    <dgm:cxn modelId="{8F9FAF76-605E-498F-A013-F59F63AF20AA}" type="presParOf" srcId="{853876F2-ECB3-4F48-96EF-1FD0E228E64E}" destId="{2EF85892-8981-4B59-A874-DC215618E93D}" srcOrd="0" destOrd="0" presId="urn:microsoft.com/office/officeart/2005/8/layout/venn1"/>
    <dgm:cxn modelId="{E57C5ED3-DE54-49F2-A9D9-38C94F06FF15}" type="presParOf" srcId="{853876F2-ECB3-4F48-96EF-1FD0E228E64E}" destId="{84F036C5-D3EF-411D-A4C7-59FD565AF47D}" srcOrd="1" destOrd="0" presId="urn:microsoft.com/office/officeart/2005/8/layout/venn1"/>
    <dgm:cxn modelId="{5964BF02-02A8-4652-AD77-3D8DF397F7D8}" type="presParOf" srcId="{853876F2-ECB3-4F48-96EF-1FD0E228E64E}" destId="{57F35877-D0E4-44DF-824C-BB3831E7F98D}" srcOrd="2" destOrd="0" presId="urn:microsoft.com/office/officeart/2005/8/layout/venn1"/>
    <dgm:cxn modelId="{F12E012A-FF01-4897-8AC4-1B2F05C00CD6}" type="presParOf" srcId="{853876F2-ECB3-4F48-96EF-1FD0E228E64E}" destId="{EC9C05B6-AE3C-4C42-B61E-D07D8DEC99DB}" srcOrd="3"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6BA0A-66A2-4699-BA23-7A50D2658A6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F60C639-08AD-4B97-BB6D-B75611768260}">
      <dgm:prSet phldrT="[Text]" custT="1"/>
      <dgm:spPr>
        <a:solidFill>
          <a:srgbClr val="FF0000"/>
        </a:solidFill>
      </dgm:spPr>
      <dgm:t>
        <a:bodyPr/>
        <a:lstStyle/>
        <a:p>
          <a:r>
            <a:rPr lang="en-US" sz="3600" b="0" u="none" dirty="0" err="1" smtClean="0">
              <a:solidFill>
                <a:schemeClr val="tx1"/>
              </a:solidFill>
              <a:latin typeface="NikoshBAN" pitchFamily="2" charset="0"/>
              <a:ea typeface="Times New Roman" pitchFamily="18" charset="0"/>
              <a:cs typeface="NikoshBAN" pitchFamily="2" charset="0"/>
            </a:rPr>
            <a:t>ছয়</a:t>
          </a:r>
          <a:r>
            <a:rPr lang="en-US" sz="3600" b="0" u="none" dirty="0" smtClean="0">
              <a:solidFill>
                <a:schemeClr val="tx1"/>
              </a:solidFill>
              <a:latin typeface="NikoshBAN" pitchFamily="2" charset="0"/>
              <a:ea typeface="Times New Roman" pitchFamily="18" charset="0"/>
              <a:cs typeface="NikoshBAN" pitchFamily="2" charset="0"/>
            </a:rPr>
            <a:t> </a:t>
          </a:r>
          <a:r>
            <a:rPr lang="en-US" sz="3600" b="0" u="none" dirty="0" err="1" smtClean="0">
              <a:solidFill>
                <a:schemeClr val="tx1"/>
              </a:solidFill>
              <a:latin typeface="NikoshBAN" pitchFamily="2" charset="0"/>
              <a:ea typeface="Times New Roman" pitchFamily="18" charset="0"/>
              <a:cs typeface="NikoshBAN" pitchFamily="2" charset="0"/>
            </a:rPr>
            <a:t>দফা</a:t>
          </a:r>
          <a:r>
            <a:rPr lang="en-US" sz="3600" b="0" u="none" dirty="0" smtClean="0">
              <a:solidFill>
                <a:schemeClr val="tx1"/>
              </a:solidFill>
              <a:latin typeface="NikoshBAN" pitchFamily="2" charset="0"/>
              <a:ea typeface="Times New Roman" pitchFamily="18" charset="0"/>
              <a:cs typeface="NikoshBAN" pitchFamily="2" charset="0"/>
            </a:rPr>
            <a:t> </a:t>
          </a:r>
          <a:r>
            <a:rPr lang="en-US" sz="3600" b="0" u="none" dirty="0" err="1" smtClean="0">
              <a:solidFill>
                <a:schemeClr val="tx1"/>
              </a:solidFill>
              <a:latin typeface="NikoshBAN" pitchFamily="2" charset="0"/>
              <a:ea typeface="Times New Roman" pitchFamily="18" charset="0"/>
              <a:cs typeface="NikoshBAN" pitchFamily="2" charset="0"/>
            </a:rPr>
            <a:t>দাবির</a:t>
          </a:r>
          <a:r>
            <a:rPr lang="en-US" sz="3600" b="0" u="none" dirty="0" smtClean="0">
              <a:solidFill>
                <a:schemeClr val="tx1"/>
              </a:solidFill>
              <a:latin typeface="NikoshBAN" pitchFamily="2" charset="0"/>
              <a:ea typeface="Times New Roman" pitchFamily="18" charset="0"/>
              <a:cs typeface="NikoshBAN" pitchFamily="2" charset="0"/>
            </a:rPr>
            <a:t> </a:t>
          </a:r>
          <a:r>
            <a:rPr lang="en-US" sz="3600" b="0" u="none" dirty="0" err="1" smtClean="0">
              <a:solidFill>
                <a:schemeClr val="tx1"/>
              </a:solidFill>
              <a:latin typeface="NikoshBAN" pitchFamily="2" charset="0"/>
              <a:ea typeface="Times New Roman" pitchFamily="18" charset="0"/>
              <a:cs typeface="NikoshBAN" pitchFamily="2" charset="0"/>
            </a:rPr>
            <a:t>পটভূমি</a:t>
          </a:r>
          <a:endParaRPr lang="en-US" sz="3600" b="0" u="none" dirty="0">
            <a:solidFill>
              <a:schemeClr val="tx1"/>
            </a:solidFill>
            <a:latin typeface="NikoshBAN" panose="02000000000000000000" pitchFamily="2" charset="0"/>
            <a:cs typeface="NikoshBAN" panose="02000000000000000000" pitchFamily="2" charset="0"/>
          </a:endParaRPr>
        </a:p>
      </dgm:t>
    </dgm:pt>
    <dgm:pt modelId="{D47C3D9E-C743-4EC8-A091-0E04B0C71275}" type="parTrans" cxnId="{D83C0BB4-3EBC-40CD-8085-AA987C02C6D0}">
      <dgm:prSet/>
      <dgm:spPr/>
      <dgm:t>
        <a:bodyPr/>
        <a:lstStyle/>
        <a:p>
          <a:endParaRPr lang="en-US"/>
        </a:p>
      </dgm:t>
    </dgm:pt>
    <dgm:pt modelId="{527EA5F9-9526-461C-AC3A-37E86BAC5851}" type="sibTrans" cxnId="{D83C0BB4-3EBC-40CD-8085-AA987C02C6D0}">
      <dgm:prSet/>
      <dgm:spPr/>
      <dgm:t>
        <a:bodyPr/>
        <a:lstStyle/>
        <a:p>
          <a:endParaRPr lang="en-US"/>
        </a:p>
      </dgm:t>
    </dgm:pt>
    <dgm:pt modelId="{69221B35-2D15-4EB9-8736-6F61E3E07B23}">
      <dgm:prSet phldrT="[Text]" custT="1"/>
      <dgm:spPr>
        <a:solidFill>
          <a:srgbClr val="00B050"/>
        </a:solidFill>
      </dgm:spPr>
      <dgm:t>
        <a:bodyPr/>
        <a:lstStyle/>
        <a:p>
          <a:r>
            <a:rPr lang="en-US" sz="2000" dirty="0" err="1" smtClean="0">
              <a:latin typeface="NikoshBAN" panose="02000000000000000000" pitchFamily="2" charset="0"/>
              <a:cs typeface="NikoshBAN" panose="02000000000000000000" pitchFamily="2" charset="0"/>
            </a:rPr>
            <a:t>রাজনৈতিক</a:t>
          </a:r>
          <a:r>
            <a:rPr lang="en-US" sz="2000" dirty="0" smtClean="0">
              <a:latin typeface="NikoshBAN" panose="02000000000000000000" pitchFamily="2" charset="0"/>
              <a:cs typeface="NikoshBAN" panose="02000000000000000000" pitchFamily="2" charset="0"/>
            </a:rPr>
            <a:t> </a:t>
          </a:r>
          <a:r>
            <a:rPr lang="en-US" sz="2000" b="0" u="none" dirty="0" err="1" smtClean="0">
              <a:solidFill>
                <a:schemeClr val="tx1"/>
              </a:solidFill>
              <a:latin typeface="NikoshBAN" pitchFamily="2" charset="0"/>
              <a:ea typeface="Times New Roman" pitchFamily="18" charset="0"/>
              <a:cs typeface="NikoshBAN" pitchFamily="2" charset="0"/>
            </a:rPr>
            <a:t>পটভূমি</a:t>
          </a:r>
          <a:endParaRPr lang="en-US" sz="2000" dirty="0">
            <a:latin typeface="NikoshBAN" panose="02000000000000000000" pitchFamily="2" charset="0"/>
            <a:cs typeface="NikoshBAN" panose="02000000000000000000" pitchFamily="2" charset="0"/>
          </a:endParaRPr>
        </a:p>
      </dgm:t>
    </dgm:pt>
    <dgm:pt modelId="{347FE751-F2CF-4C97-8588-23F3732CC840}" type="parTrans" cxnId="{27C2F4AA-F611-4E05-82FE-EE9E8B12DF93}">
      <dgm:prSet/>
      <dgm:spPr/>
      <dgm:t>
        <a:bodyPr/>
        <a:lstStyle/>
        <a:p>
          <a:endParaRPr lang="en-US"/>
        </a:p>
      </dgm:t>
    </dgm:pt>
    <dgm:pt modelId="{965583C1-5145-48CE-AAF0-487F0CFCDDDE}" type="sibTrans" cxnId="{27C2F4AA-F611-4E05-82FE-EE9E8B12DF93}">
      <dgm:prSet/>
      <dgm:spPr/>
      <dgm:t>
        <a:bodyPr/>
        <a:lstStyle/>
        <a:p>
          <a:endParaRPr lang="en-US"/>
        </a:p>
      </dgm:t>
    </dgm:pt>
    <dgm:pt modelId="{65B3A595-2C1B-4FA3-A8E1-0349DFDE0ADE}">
      <dgm:prSet phldrT="[Text]" custT="1"/>
      <dgm:spPr>
        <a:solidFill>
          <a:srgbClr val="00B050"/>
        </a:solidFill>
      </dgm:spPr>
      <dgm:t>
        <a:bodyPr/>
        <a:lstStyle/>
        <a:p>
          <a:r>
            <a:rPr lang="en-US" sz="2000" dirty="0" err="1" smtClean="0">
              <a:latin typeface="NikoshBAN" panose="02000000000000000000" pitchFamily="2" charset="0"/>
              <a:cs typeface="NikoshBAN" panose="02000000000000000000" pitchFamily="2" charset="0"/>
            </a:rPr>
            <a:t>সামরিক</a:t>
          </a:r>
          <a:r>
            <a:rPr lang="en-US" sz="2000" dirty="0" smtClean="0">
              <a:latin typeface="NikoshBAN" panose="02000000000000000000" pitchFamily="2" charset="0"/>
              <a:cs typeface="NikoshBAN" panose="02000000000000000000" pitchFamily="2" charset="0"/>
            </a:rPr>
            <a:t> </a:t>
          </a:r>
          <a:r>
            <a:rPr lang="en-US" sz="2000" b="0" u="none" dirty="0" err="1" smtClean="0">
              <a:solidFill>
                <a:schemeClr val="tx1"/>
              </a:solidFill>
              <a:latin typeface="NikoshBAN" pitchFamily="2" charset="0"/>
              <a:ea typeface="Times New Roman" pitchFamily="18" charset="0"/>
              <a:cs typeface="NikoshBAN" pitchFamily="2" charset="0"/>
            </a:rPr>
            <a:t>পটভূমি</a:t>
          </a:r>
          <a:endParaRPr lang="en-US" sz="2000" dirty="0">
            <a:latin typeface="NikoshBAN" panose="02000000000000000000" pitchFamily="2" charset="0"/>
            <a:cs typeface="NikoshBAN" panose="02000000000000000000" pitchFamily="2" charset="0"/>
          </a:endParaRPr>
        </a:p>
      </dgm:t>
    </dgm:pt>
    <dgm:pt modelId="{E14814B7-B777-4C0B-86C7-AE9071EEF144}" type="parTrans" cxnId="{54E9CB38-A289-4F1C-BE72-283371F909B5}">
      <dgm:prSet/>
      <dgm:spPr/>
      <dgm:t>
        <a:bodyPr/>
        <a:lstStyle/>
        <a:p>
          <a:endParaRPr lang="en-US"/>
        </a:p>
      </dgm:t>
    </dgm:pt>
    <dgm:pt modelId="{A4E8FCC8-D1B7-4B19-A19C-B9A8D1C69D76}" type="sibTrans" cxnId="{54E9CB38-A289-4F1C-BE72-283371F909B5}">
      <dgm:prSet/>
      <dgm:spPr/>
      <dgm:t>
        <a:bodyPr/>
        <a:lstStyle/>
        <a:p>
          <a:endParaRPr lang="en-US"/>
        </a:p>
      </dgm:t>
    </dgm:pt>
    <dgm:pt modelId="{FB3ECC1D-0763-4B07-ACB1-B0F6F63CEBBF}">
      <dgm:prSet phldrT="[Text]" custT="1"/>
      <dgm:spPr>
        <a:solidFill>
          <a:srgbClr val="00B050"/>
        </a:solidFill>
      </dgm:spPr>
      <dgm:t>
        <a:bodyPr/>
        <a:lstStyle/>
        <a:p>
          <a:r>
            <a:rPr lang="en-US" sz="2000" dirty="0" err="1" smtClean="0">
              <a:latin typeface="NikoshBAN" panose="02000000000000000000" pitchFamily="2" charset="0"/>
              <a:cs typeface="NikoshBAN" panose="02000000000000000000" pitchFamily="2" charset="0"/>
            </a:rPr>
            <a:t>অর্থনৈতিক</a:t>
          </a:r>
          <a:r>
            <a:rPr lang="en-US" sz="2000" dirty="0" smtClean="0">
              <a:latin typeface="NikoshBAN" panose="02000000000000000000" pitchFamily="2" charset="0"/>
              <a:cs typeface="NikoshBAN" panose="02000000000000000000" pitchFamily="2" charset="0"/>
            </a:rPr>
            <a:t> </a:t>
          </a:r>
          <a:r>
            <a:rPr lang="en-US" sz="2000" b="0" u="none" dirty="0" err="1" smtClean="0">
              <a:solidFill>
                <a:schemeClr val="tx1"/>
              </a:solidFill>
              <a:latin typeface="NikoshBAN" pitchFamily="2" charset="0"/>
              <a:ea typeface="Times New Roman" pitchFamily="18" charset="0"/>
              <a:cs typeface="NikoshBAN" pitchFamily="2" charset="0"/>
            </a:rPr>
            <a:t>পটভূমি</a:t>
          </a:r>
          <a:endParaRPr lang="en-US" sz="2000" dirty="0">
            <a:latin typeface="NikoshBAN" panose="02000000000000000000" pitchFamily="2" charset="0"/>
            <a:cs typeface="NikoshBAN" panose="02000000000000000000" pitchFamily="2" charset="0"/>
          </a:endParaRPr>
        </a:p>
      </dgm:t>
    </dgm:pt>
    <dgm:pt modelId="{789792FF-2FC2-4427-B4EF-8272EEFB5F19}" type="parTrans" cxnId="{17AF6742-0B28-414C-BA66-017035706F52}">
      <dgm:prSet/>
      <dgm:spPr/>
      <dgm:t>
        <a:bodyPr/>
        <a:lstStyle/>
        <a:p>
          <a:endParaRPr lang="en-US"/>
        </a:p>
      </dgm:t>
    </dgm:pt>
    <dgm:pt modelId="{3139CF65-1DF2-4FFD-9F0D-B61E39D839B5}" type="sibTrans" cxnId="{17AF6742-0B28-414C-BA66-017035706F52}">
      <dgm:prSet/>
      <dgm:spPr/>
      <dgm:t>
        <a:bodyPr/>
        <a:lstStyle/>
        <a:p>
          <a:endParaRPr lang="en-US"/>
        </a:p>
      </dgm:t>
    </dgm:pt>
    <dgm:pt modelId="{75E5812E-03B0-4240-BDB5-67B2C8B3E51A}">
      <dgm:prSet custT="1"/>
      <dgm:spPr>
        <a:solidFill>
          <a:srgbClr val="00B050"/>
        </a:solidFill>
      </dgm:spPr>
      <dgm:t>
        <a:bodyPr/>
        <a:lstStyle/>
        <a:p>
          <a:r>
            <a:rPr lang="en-US" sz="2000" dirty="0" err="1" smtClean="0">
              <a:latin typeface="NikoshBAN" panose="02000000000000000000" pitchFamily="2" charset="0"/>
              <a:cs typeface="NikoshBAN" panose="02000000000000000000" pitchFamily="2" charset="0"/>
            </a:rPr>
            <a:t>সামাজিক</a:t>
          </a:r>
          <a:r>
            <a:rPr lang="en-US" sz="2000" dirty="0" smtClean="0">
              <a:latin typeface="NikoshBAN" panose="02000000000000000000" pitchFamily="2" charset="0"/>
              <a:cs typeface="NikoshBAN" panose="02000000000000000000" pitchFamily="2" charset="0"/>
            </a:rPr>
            <a:t> </a:t>
          </a:r>
          <a:r>
            <a:rPr lang="en-US" sz="2000" b="0" u="none" dirty="0" err="1" smtClean="0">
              <a:solidFill>
                <a:schemeClr val="tx1"/>
              </a:solidFill>
              <a:latin typeface="NikoshBAN" pitchFamily="2" charset="0"/>
              <a:ea typeface="Times New Roman" pitchFamily="18" charset="0"/>
              <a:cs typeface="NikoshBAN" pitchFamily="2" charset="0"/>
            </a:rPr>
            <a:t>পটভূমি</a:t>
          </a:r>
          <a:endParaRPr lang="en-US" sz="2000" dirty="0">
            <a:latin typeface="NikoshBAN" panose="02000000000000000000" pitchFamily="2" charset="0"/>
            <a:cs typeface="NikoshBAN" panose="02000000000000000000" pitchFamily="2" charset="0"/>
          </a:endParaRPr>
        </a:p>
      </dgm:t>
    </dgm:pt>
    <dgm:pt modelId="{2AC400B4-3505-4A19-B97E-0AA53B0B8EDE}" type="parTrans" cxnId="{821E7898-E678-4ECF-9CDD-9DD8A013F734}">
      <dgm:prSet/>
      <dgm:spPr/>
      <dgm:t>
        <a:bodyPr/>
        <a:lstStyle/>
        <a:p>
          <a:endParaRPr lang="en-US"/>
        </a:p>
      </dgm:t>
    </dgm:pt>
    <dgm:pt modelId="{B0A0D1BF-659A-43C3-BDC1-8520E7BF4339}" type="sibTrans" cxnId="{821E7898-E678-4ECF-9CDD-9DD8A013F734}">
      <dgm:prSet/>
      <dgm:spPr/>
      <dgm:t>
        <a:bodyPr/>
        <a:lstStyle/>
        <a:p>
          <a:endParaRPr lang="en-US"/>
        </a:p>
      </dgm:t>
    </dgm:pt>
    <dgm:pt modelId="{4CAA72BE-A0CE-4EEB-B127-01101B8BA5AF}" type="pres">
      <dgm:prSet presAssocID="{30E6BA0A-66A2-4699-BA23-7A50D2658A65}" presName="cycle" presStyleCnt="0">
        <dgm:presLayoutVars>
          <dgm:chMax val="1"/>
          <dgm:dir/>
          <dgm:animLvl val="ctr"/>
          <dgm:resizeHandles val="exact"/>
        </dgm:presLayoutVars>
      </dgm:prSet>
      <dgm:spPr/>
      <dgm:t>
        <a:bodyPr/>
        <a:lstStyle/>
        <a:p>
          <a:endParaRPr lang="en-US"/>
        </a:p>
      </dgm:t>
    </dgm:pt>
    <dgm:pt modelId="{402D6A25-11ED-43E3-9485-699EF9217893}" type="pres">
      <dgm:prSet presAssocID="{4F60C639-08AD-4B97-BB6D-B75611768260}" presName="centerShape" presStyleLbl="node0" presStyleIdx="0" presStyleCnt="1" custScaleX="132416" custScaleY="132416"/>
      <dgm:spPr/>
      <dgm:t>
        <a:bodyPr/>
        <a:lstStyle/>
        <a:p>
          <a:endParaRPr lang="en-US"/>
        </a:p>
      </dgm:t>
    </dgm:pt>
    <dgm:pt modelId="{83943411-2E39-4DCB-901F-B413C63F18C6}" type="pres">
      <dgm:prSet presAssocID="{347FE751-F2CF-4C97-8588-23F3732CC840}" presName="Name9" presStyleLbl="parChTrans1D2" presStyleIdx="0" presStyleCnt="4"/>
      <dgm:spPr/>
      <dgm:t>
        <a:bodyPr/>
        <a:lstStyle/>
        <a:p>
          <a:endParaRPr lang="en-US"/>
        </a:p>
      </dgm:t>
    </dgm:pt>
    <dgm:pt modelId="{DCF9B7AF-7067-45E4-BA72-C6EB1F6C41D6}" type="pres">
      <dgm:prSet presAssocID="{347FE751-F2CF-4C97-8588-23F3732CC840}" presName="connTx" presStyleLbl="parChTrans1D2" presStyleIdx="0" presStyleCnt="4"/>
      <dgm:spPr/>
      <dgm:t>
        <a:bodyPr/>
        <a:lstStyle/>
        <a:p>
          <a:endParaRPr lang="en-US"/>
        </a:p>
      </dgm:t>
    </dgm:pt>
    <dgm:pt modelId="{C82E150C-CD2D-48B3-B098-0CBA689C68B6}" type="pres">
      <dgm:prSet presAssocID="{69221B35-2D15-4EB9-8736-6F61E3E07B23}" presName="node" presStyleLbl="node1" presStyleIdx="0" presStyleCnt="4">
        <dgm:presLayoutVars>
          <dgm:bulletEnabled val="1"/>
        </dgm:presLayoutVars>
      </dgm:prSet>
      <dgm:spPr/>
      <dgm:t>
        <a:bodyPr/>
        <a:lstStyle/>
        <a:p>
          <a:endParaRPr lang="en-US"/>
        </a:p>
      </dgm:t>
    </dgm:pt>
    <dgm:pt modelId="{12299FD9-BE69-4569-A353-D99D15F6FD5A}" type="pres">
      <dgm:prSet presAssocID="{2AC400B4-3505-4A19-B97E-0AA53B0B8EDE}" presName="Name9" presStyleLbl="parChTrans1D2" presStyleIdx="1" presStyleCnt="4"/>
      <dgm:spPr/>
      <dgm:t>
        <a:bodyPr/>
        <a:lstStyle/>
        <a:p>
          <a:endParaRPr lang="en-US"/>
        </a:p>
      </dgm:t>
    </dgm:pt>
    <dgm:pt modelId="{D52DB1C3-C888-4A76-A795-5EB090E1C6B5}" type="pres">
      <dgm:prSet presAssocID="{2AC400B4-3505-4A19-B97E-0AA53B0B8EDE}" presName="connTx" presStyleLbl="parChTrans1D2" presStyleIdx="1" presStyleCnt="4"/>
      <dgm:spPr/>
      <dgm:t>
        <a:bodyPr/>
        <a:lstStyle/>
        <a:p>
          <a:endParaRPr lang="en-US"/>
        </a:p>
      </dgm:t>
    </dgm:pt>
    <dgm:pt modelId="{B14308A5-EC88-4EEE-A077-3B21F8B9E410}" type="pres">
      <dgm:prSet presAssocID="{75E5812E-03B0-4240-BDB5-67B2C8B3E51A}" presName="node" presStyleLbl="node1" presStyleIdx="1" presStyleCnt="4">
        <dgm:presLayoutVars>
          <dgm:bulletEnabled val="1"/>
        </dgm:presLayoutVars>
      </dgm:prSet>
      <dgm:spPr/>
      <dgm:t>
        <a:bodyPr/>
        <a:lstStyle/>
        <a:p>
          <a:endParaRPr lang="en-US"/>
        </a:p>
      </dgm:t>
    </dgm:pt>
    <dgm:pt modelId="{7E5B7962-8FF4-4052-8D32-95DCF88BA573}" type="pres">
      <dgm:prSet presAssocID="{789792FF-2FC2-4427-B4EF-8272EEFB5F19}" presName="Name9" presStyleLbl="parChTrans1D2" presStyleIdx="2" presStyleCnt="4"/>
      <dgm:spPr/>
      <dgm:t>
        <a:bodyPr/>
        <a:lstStyle/>
        <a:p>
          <a:endParaRPr lang="en-US"/>
        </a:p>
      </dgm:t>
    </dgm:pt>
    <dgm:pt modelId="{A7CF6CEF-CFBD-45B3-AC94-1207C45E27A3}" type="pres">
      <dgm:prSet presAssocID="{789792FF-2FC2-4427-B4EF-8272EEFB5F19}" presName="connTx" presStyleLbl="parChTrans1D2" presStyleIdx="2" presStyleCnt="4"/>
      <dgm:spPr/>
      <dgm:t>
        <a:bodyPr/>
        <a:lstStyle/>
        <a:p>
          <a:endParaRPr lang="en-US"/>
        </a:p>
      </dgm:t>
    </dgm:pt>
    <dgm:pt modelId="{9328E611-4894-410C-9EAE-E513F4145E79}" type="pres">
      <dgm:prSet presAssocID="{FB3ECC1D-0763-4B07-ACB1-B0F6F63CEBBF}" presName="node" presStyleLbl="node1" presStyleIdx="2" presStyleCnt="4">
        <dgm:presLayoutVars>
          <dgm:bulletEnabled val="1"/>
        </dgm:presLayoutVars>
      </dgm:prSet>
      <dgm:spPr/>
      <dgm:t>
        <a:bodyPr/>
        <a:lstStyle/>
        <a:p>
          <a:endParaRPr lang="en-US"/>
        </a:p>
      </dgm:t>
    </dgm:pt>
    <dgm:pt modelId="{A9F287EF-5C99-427F-A6B7-6F3E6CB2182C}" type="pres">
      <dgm:prSet presAssocID="{E14814B7-B777-4C0B-86C7-AE9071EEF144}" presName="Name9" presStyleLbl="parChTrans1D2" presStyleIdx="3" presStyleCnt="4"/>
      <dgm:spPr/>
      <dgm:t>
        <a:bodyPr/>
        <a:lstStyle/>
        <a:p>
          <a:endParaRPr lang="en-US"/>
        </a:p>
      </dgm:t>
    </dgm:pt>
    <dgm:pt modelId="{1D5E16A1-C57D-47BB-AC67-A4E2431D5586}" type="pres">
      <dgm:prSet presAssocID="{E14814B7-B777-4C0B-86C7-AE9071EEF144}" presName="connTx" presStyleLbl="parChTrans1D2" presStyleIdx="3" presStyleCnt="4"/>
      <dgm:spPr/>
      <dgm:t>
        <a:bodyPr/>
        <a:lstStyle/>
        <a:p>
          <a:endParaRPr lang="en-US"/>
        </a:p>
      </dgm:t>
    </dgm:pt>
    <dgm:pt modelId="{88319327-E3CF-4955-A490-D28C55205912}" type="pres">
      <dgm:prSet presAssocID="{65B3A595-2C1B-4FA3-A8E1-0349DFDE0ADE}" presName="node" presStyleLbl="node1" presStyleIdx="3" presStyleCnt="4">
        <dgm:presLayoutVars>
          <dgm:bulletEnabled val="1"/>
        </dgm:presLayoutVars>
      </dgm:prSet>
      <dgm:spPr/>
      <dgm:t>
        <a:bodyPr/>
        <a:lstStyle/>
        <a:p>
          <a:endParaRPr lang="en-US"/>
        </a:p>
      </dgm:t>
    </dgm:pt>
  </dgm:ptLst>
  <dgm:cxnLst>
    <dgm:cxn modelId="{D83C0BB4-3EBC-40CD-8085-AA987C02C6D0}" srcId="{30E6BA0A-66A2-4699-BA23-7A50D2658A65}" destId="{4F60C639-08AD-4B97-BB6D-B75611768260}" srcOrd="0" destOrd="0" parTransId="{D47C3D9E-C743-4EC8-A091-0E04B0C71275}" sibTransId="{527EA5F9-9526-461C-AC3A-37E86BAC5851}"/>
    <dgm:cxn modelId="{2DBBA09C-1FC9-4890-B5E3-A86FF0117A04}" type="presOf" srcId="{2AC400B4-3505-4A19-B97E-0AA53B0B8EDE}" destId="{D52DB1C3-C888-4A76-A795-5EB090E1C6B5}" srcOrd="1" destOrd="0" presId="urn:microsoft.com/office/officeart/2005/8/layout/radial1"/>
    <dgm:cxn modelId="{C12FABCB-4EF8-4E4D-AEBF-3A52F48705D0}" type="presOf" srcId="{30E6BA0A-66A2-4699-BA23-7A50D2658A65}" destId="{4CAA72BE-A0CE-4EEB-B127-01101B8BA5AF}" srcOrd="0" destOrd="0" presId="urn:microsoft.com/office/officeart/2005/8/layout/radial1"/>
    <dgm:cxn modelId="{989A39A9-F510-40B1-A33A-1EB442F23AD7}" type="presOf" srcId="{789792FF-2FC2-4427-B4EF-8272EEFB5F19}" destId="{A7CF6CEF-CFBD-45B3-AC94-1207C45E27A3}" srcOrd="1" destOrd="0" presId="urn:microsoft.com/office/officeart/2005/8/layout/radial1"/>
    <dgm:cxn modelId="{3C66FBC9-7883-42F3-9167-52192E1A45E3}" type="presOf" srcId="{347FE751-F2CF-4C97-8588-23F3732CC840}" destId="{DCF9B7AF-7067-45E4-BA72-C6EB1F6C41D6}" srcOrd="1" destOrd="0" presId="urn:microsoft.com/office/officeart/2005/8/layout/radial1"/>
    <dgm:cxn modelId="{27C2F4AA-F611-4E05-82FE-EE9E8B12DF93}" srcId="{4F60C639-08AD-4B97-BB6D-B75611768260}" destId="{69221B35-2D15-4EB9-8736-6F61E3E07B23}" srcOrd="0" destOrd="0" parTransId="{347FE751-F2CF-4C97-8588-23F3732CC840}" sibTransId="{965583C1-5145-48CE-AAF0-487F0CFCDDDE}"/>
    <dgm:cxn modelId="{B16F422F-CA68-49DC-9D72-5DF556CB0055}" type="presOf" srcId="{E14814B7-B777-4C0B-86C7-AE9071EEF144}" destId="{A9F287EF-5C99-427F-A6B7-6F3E6CB2182C}" srcOrd="0" destOrd="0" presId="urn:microsoft.com/office/officeart/2005/8/layout/radial1"/>
    <dgm:cxn modelId="{CD5F3B6B-A2D7-43EC-B4AE-7593D249427C}" type="presOf" srcId="{65B3A595-2C1B-4FA3-A8E1-0349DFDE0ADE}" destId="{88319327-E3CF-4955-A490-D28C55205912}" srcOrd="0" destOrd="0" presId="urn:microsoft.com/office/officeart/2005/8/layout/radial1"/>
    <dgm:cxn modelId="{821E7898-E678-4ECF-9CDD-9DD8A013F734}" srcId="{4F60C639-08AD-4B97-BB6D-B75611768260}" destId="{75E5812E-03B0-4240-BDB5-67B2C8B3E51A}" srcOrd="1" destOrd="0" parTransId="{2AC400B4-3505-4A19-B97E-0AA53B0B8EDE}" sibTransId="{B0A0D1BF-659A-43C3-BDC1-8520E7BF4339}"/>
    <dgm:cxn modelId="{4E56995F-CF2E-49BA-B21A-E4162AF1F5DB}" type="presOf" srcId="{75E5812E-03B0-4240-BDB5-67B2C8B3E51A}" destId="{B14308A5-EC88-4EEE-A077-3B21F8B9E410}" srcOrd="0" destOrd="0" presId="urn:microsoft.com/office/officeart/2005/8/layout/radial1"/>
    <dgm:cxn modelId="{75BBAB56-28B1-4FD6-9E9C-720017B25301}" type="presOf" srcId="{2AC400B4-3505-4A19-B97E-0AA53B0B8EDE}" destId="{12299FD9-BE69-4569-A353-D99D15F6FD5A}" srcOrd="0" destOrd="0" presId="urn:microsoft.com/office/officeart/2005/8/layout/radial1"/>
    <dgm:cxn modelId="{A8C6F0F4-4791-4AA1-A8B8-998CE4D984F5}" type="presOf" srcId="{69221B35-2D15-4EB9-8736-6F61E3E07B23}" destId="{C82E150C-CD2D-48B3-B098-0CBA689C68B6}" srcOrd="0" destOrd="0" presId="urn:microsoft.com/office/officeart/2005/8/layout/radial1"/>
    <dgm:cxn modelId="{17AF6742-0B28-414C-BA66-017035706F52}" srcId="{4F60C639-08AD-4B97-BB6D-B75611768260}" destId="{FB3ECC1D-0763-4B07-ACB1-B0F6F63CEBBF}" srcOrd="2" destOrd="0" parTransId="{789792FF-2FC2-4427-B4EF-8272EEFB5F19}" sibTransId="{3139CF65-1DF2-4FFD-9F0D-B61E39D839B5}"/>
    <dgm:cxn modelId="{EBD5620A-0F31-4DD2-84A8-267F34B04D74}" type="presOf" srcId="{789792FF-2FC2-4427-B4EF-8272EEFB5F19}" destId="{7E5B7962-8FF4-4052-8D32-95DCF88BA573}" srcOrd="0" destOrd="0" presId="urn:microsoft.com/office/officeart/2005/8/layout/radial1"/>
    <dgm:cxn modelId="{942FCC3E-A937-4C3F-9ECE-35822448AB16}" type="presOf" srcId="{FB3ECC1D-0763-4B07-ACB1-B0F6F63CEBBF}" destId="{9328E611-4894-410C-9EAE-E513F4145E79}" srcOrd="0" destOrd="0" presId="urn:microsoft.com/office/officeart/2005/8/layout/radial1"/>
    <dgm:cxn modelId="{3BDF07E6-432F-4935-B8D7-A79CA582EBA6}" type="presOf" srcId="{347FE751-F2CF-4C97-8588-23F3732CC840}" destId="{83943411-2E39-4DCB-901F-B413C63F18C6}" srcOrd="0" destOrd="0" presId="urn:microsoft.com/office/officeart/2005/8/layout/radial1"/>
    <dgm:cxn modelId="{7BEF7FBC-7564-4EF7-8708-FAACACC0AB3C}" type="presOf" srcId="{4F60C639-08AD-4B97-BB6D-B75611768260}" destId="{402D6A25-11ED-43E3-9485-699EF9217893}" srcOrd="0" destOrd="0" presId="urn:microsoft.com/office/officeart/2005/8/layout/radial1"/>
    <dgm:cxn modelId="{5053D7AC-B589-455F-80A1-97E811D13570}" type="presOf" srcId="{E14814B7-B777-4C0B-86C7-AE9071EEF144}" destId="{1D5E16A1-C57D-47BB-AC67-A4E2431D5586}" srcOrd="1" destOrd="0" presId="urn:microsoft.com/office/officeart/2005/8/layout/radial1"/>
    <dgm:cxn modelId="{54E9CB38-A289-4F1C-BE72-283371F909B5}" srcId="{4F60C639-08AD-4B97-BB6D-B75611768260}" destId="{65B3A595-2C1B-4FA3-A8E1-0349DFDE0ADE}" srcOrd="3" destOrd="0" parTransId="{E14814B7-B777-4C0B-86C7-AE9071EEF144}" sibTransId="{A4E8FCC8-D1B7-4B19-A19C-B9A8D1C69D76}"/>
    <dgm:cxn modelId="{6E0A5494-620D-420B-9059-C9D46F196D3D}" type="presParOf" srcId="{4CAA72BE-A0CE-4EEB-B127-01101B8BA5AF}" destId="{402D6A25-11ED-43E3-9485-699EF9217893}" srcOrd="0" destOrd="0" presId="urn:microsoft.com/office/officeart/2005/8/layout/radial1"/>
    <dgm:cxn modelId="{D49A0DF8-782D-4AAF-91CC-1B5070116CC2}" type="presParOf" srcId="{4CAA72BE-A0CE-4EEB-B127-01101B8BA5AF}" destId="{83943411-2E39-4DCB-901F-B413C63F18C6}" srcOrd="1" destOrd="0" presId="urn:microsoft.com/office/officeart/2005/8/layout/radial1"/>
    <dgm:cxn modelId="{72453A58-A368-4A1E-B320-9D2396B3BCB5}" type="presParOf" srcId="{83943411-2E39-4DCB-901F-B413C63F18C6}" destId="{DCF9B7AF-7067-45E4-BA72-C6EB1F6C41D6}" srcOrd="0" destOrd="0" presId="urn:microsoft.com/office/officeart/2005/8/layout/radial1"/>
    <dgm:cxn modelId="{F939431B-1F16-48FA-97AC-680DB17EB336}" type="presParOf" srcId="{4CAA72BE-A0CE-4EEB-B127-01101B8BA5AF}" destId="{C82E150C-CD2D-48B3-B098-0CBA689C68B6}" srcOrd="2" destOrd="0" presId="urn:microsoft.com/office/officeart/2005/8/layout/radial1"/>
    <dgm:cxn modelId="{2E030BBB-C4E0-44BA-89D2-3ED418AA5F9F}" type="presParOf" srcId="{4CAA72BE-A0CE-4EEB-B127-01101B8BA5AF}" destId="{12299FD9-BE69-4569-A353-D99D15F6FD5A}" srcOrd="3" destOrd="0" presId="urn:microsoft.com/office/officeart/2005/8/layout/radial1"/>
    <dgm:cxn modelId="{6EC49943-B57A-4B6A-A91F-FECCDE4C5054}" type="presParOf" srcId="{12299FD9-BE69-4569-A353-D99D15F6FD5A}" destId="{D52DB1C3-C888-4A76-A795-5EB090E1C6B5}" srcOrd="0" destOrd="0" presId="urn:microsoft.com/office/officeart/2005/8/layout/radial1"/>
    <dgm:cxn modelId="{CA693B47-F09C-4EB3-B8FF-ECBF2EF1588A}" type="presParOf" srcId="{4CAA72BE-A0CE-4EEB-B127-01101B8BA5AF}" destId="{B14308A5-EC88-4EEE-A077-3B21F8B9E410}" srcOrd="4" destOrd="0" presId="urn:microsoft.com/office/officeart/2005/8/layout/radial1"/>
    <dgm:cxn modelId="{86335EFA-0785-4AE0-8143-D1D14CEE879C}" type="presParOf" srcId="{4CAA72BE-A0CE-4EEB-B127-01101B8BA5AF}" destId="{7E5B7962-8FF4-4052-8D32-95DCF88BA573}" srcOrd="5" destOrd="0" presId="urn:microsoft.com/office/officeart/2005/8/layout/radial1"/>
    <dgm:cxn modelId="{94C23E55-EC1F-4A1A-A2DC-1B59C9F3418D}" type="presParOf" srcId="{7E5B7962-8FF4-4052-8D32-95DCF88BA573}" destId="{A7CF6CEF-CFBD-45B3-AC94-1207C45E27A3}" srcOrd="0" destOrd="0" presId="urn:microsoft.com/office/officeart/2005/8/layout/radial1"/>
    <dgm:cxn modelId="{C5A1B6D3-C9C4-42C9-8FAA-A9F24CDFC6C1}" type="presParOf" srcId="{4CAA72BE-A0CE-4EEB-B127-01101B8BA5AF}" destId="{9328E611-4894-410C-9EAE-E513F4145E79}" srcOrd="6" destOrd="0" presId="urn:microsoft.com/office/officeart/2005/8/layout/radial1"/>
    <dgm:cxn modelId="{4CB8DA79-7458-4B85-A400-C8975F58657D}" type="presParOf" srcId="{4CAA72BE-A0CE-4EEB-B127-01101B8BA5AF}" destId="{A9F287EF-5C99-427F-A6B7-6F3E6CB2182C}" srcOrd="7" destOrd="0" presId="urn:microsoft.com/office/officeart/2005/8/layout/radial1"/>
    <dgm:cxn modelId="{4D0A20F8-9EE0-4057-A916-A3753DD06210}" type="presParOf" srcId="{A9F287EF-5C99-427F-A6B7-6F3E6CB2182C}" destId="{1D5E16A1-C57D-47BB-AC67-A4E2431D5586}" srcOrd="0" destOrd="0" presId="urn:microsoft.com/office/officeart/2005/8/layout/radial1"/>
    <dgm:cxn modelId="{51487BB4-DB33-44FD-8FDE-D6675EA712A2}" type="presParOf" srcId="{4CAA72BE-A0CE-4EEB-B127-01101B8BA5AF}" destId="{88319327-E3CF-4955-A490-D28C55205912}"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F39BB-659A-4A6C-98AC-19B237DEB6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E2CBDB-D98C-41AD-88FE-3E6529B4AEF0}">
      <dgm:prSet/>
      <dgm:spPr>
        <a:solidFill>
          <a:srgbClr val="FF0000"/>
        </a:solidFill>
      </dgm:spPr>
      <dgm:t>
        <a:bodyPr/>
        <a:lstStyle/>
        <a:p>
          <a:pPr rtl="0"/>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৫-৬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rPr>
            <a:t>ফেব্রুয়ারি</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 ১৯৬৬</a:t>
          </a:r>
          <a:endParaRPr lang="en-US" dirty="0">
            <a:latin typeface="NikoshBAN" panose="02000000000000000000" pitchFamily="2" charset="0"/>
            <a:cs typeface="NikoshBAN" panose="02000000000000000000" pitchFamily="2" charset="0"/>
          </a:endParaRPr>
        </a:p>
      </dgm:t>
    </dgm:pt>
    <dgm:pt modelId="{23A03182-E2C8-4A3D-9F0C-8E302F79E8B9}" type="parTrans" cxnId="{25520A28-FA11-4D5D-BE52-EC825B889440}">
      <dgm:prSet/>
      <dgm:spPr/>
      <dgm:t>
        <a:bodyPr/>
        <a:lstStyle/>
        <a:p>
          <a:endParaRPr lang="en-US"/>
        </a:p>
      </dgm:t>
    </dgm:pt>
    <dgm:pt modelId="{D82E75E4-F39D-4459-BED6-CDCDE19E45FF}" type="sibTrans" cxnId="{25520A28-FA11-4D5D-BE52-EC825B889440}">
      <dgm:prSet/>
      <dgm:spPr/>
      <dgm:t>
        <a:bodyPr/>
        <a:lstStyle/>
        <a:p>
          <a:endParaRPr lang="en-US"/>
        </a:p>
      </dgm:t>
    </dgm:pt>
    <dgm:pt modelId="{ADC342C0-727E-4A76-9FD5-EF58B44317C4}">
      <dgm:prSet/>
      <dgm:spPr>
        <a:solidFill>
          <a:srgbClr val="FF0000"/>
        </a:solidFill>
      </dgm:spPr>
      <dgm:t>
        <a:bodyPr/>
        <a:lstStyle/>
        <a:p>
          <a:pPr rtl="0"/>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২১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rPr>
            <a:t>ফেব্রুয়ারি</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 ১৯৬৬</a:t>
          </a:r>
          <a:endParaRPr kumimoji="0" lang="en-US" b="0" i="0" u="none" strike="noStrike" cap="none" normalizeH="0" baseline="0" dirty="0" smtClean="0">
            <a:ln>
              <a:noFill/>
            </a:ln>
            <a:solidFill>
              <a:srgbClr val="FFFF00"/>
            </a:solidFill>
            <a:effectLst/>
            <a:latin typeface="NikoshBAN" panose="02000000000000000000" pitchFamily="2" charset="0"/>
            <a:cs typeface="NikoshBAN" panose="02000000000000000000" pitchFamily="2" charset="0"/>
          </a:endParaRPr>
        </a:p>
      </dgm:t>
    </dgm:pt>
    <dgm:pt modelId="{CAAF3AD0-477B-419E-9F02-FC6E1BFE61D8}" type="parTrans" cxnId="{D46EA199-02F3-4A4D-BF12-23B2B96BB6F2}">
      <dgm:prSet/>
      <dgm:spPr/>
      <dgm:t>
        <a:bodyPr/>
        <a:lstStyle/>
        <a:p>
          <a:endParaRPr lang="en-US"/>
        </a:p>
      </dgm:t>
    </dgm:pt>
    <dgm:pt modelId="{917645C8-797D-4F69-A325-B951948366F1}" type="sibTrans" cxnId="{D46EA199-02F3-4A4D-BF12-23B2B96BB6F2}">
      <dgm:prSet/>
      <dgm:spPr/>
      <dgm:t>
        <a:bodyPr/>
        <a:lstStyle/>
        <a:p>
          <a:endParaRPr lang="en-US"/>
        </a:p>
      </dgm:t>
    </dgm:pt>
    <dgm:pt modelId="{77DCC372-4BB8-46B5-8F4E-393D3DAB8366}">
      <dgm:prSet/>
      <dgm:spPr>
        <a:solidFill>
          <a:srgbClr val="FF0000"/>
        </a:solidFill>
      </dgm:spPr>
      <dgm:t>
        <a:bodyPr/>
        <a:lstStyle/>
        <a:p>
          <a:pPr rtl="0"/>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১৯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rPr>
            <a:t>মার্চ</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 ১৯৬৬</a:t>
          </a:r>
          <a:endParaRPr kumimoji="0" lang="en-US" b="0" i="0" u="none" strike="noStrike" cap="none" normalizeH="0" baseline="0" dirty="0" smtClean="0">
            <a:ln>
              <a:noFill/>
            </a:ln>
            <a:solidFill>
              <a:srgbClr val="FFFF00"/>
            </a:solidFill>
            <a:effectLst/>
            <a:latin typeface="NikoshBAN" panose="02000000000000000000" pitchFamily="2" charset="0"/>
            <a:cs typeface="NikoshBAN" panose="02000000000000000000" pitchFamily="2" charset="0"/>
          </a:endParaRPr>
        </a:p>
      </dgm:t>
    </dgm:pt>
    <dgm:pt modelId="{E24DF636-38FD-4956-8B10-8C60C5CDE49F}" type="parTrans" cxnId="{8DD3ABF5-AC39-4FB9-9C28-3BF8456E7119}">
      <dgm:prSet/>
      <dgm:spPr/>
      <dgm:t>
        <a:bodyPr/>
        <a:lstStyle/>
        <a:p>
          <a:endParaRPr lang="en-US"/>
        </a:p>
      </dgm:t>
    </dgm:pt>
    <dgm:pt modelId="{6B642C09-ED7C-4DC2-8DC5-CF7372F41949}" type="sibTrans" cxnId="{8DD3ABF5-AC39-4FB9-9C28-3BF8456E7119}">
      <dgm:prSet/>
      <dgm:spPr/>
      <dgm:t>
        <a:bodyPr/>
        <a:lstStyle/>
        <a:p>
          <a:endParaRPr lang="en-US"/>
        </a:p>
      </dgm:t>
    </dgm:pt>
    <dgm:pt modelId="{364E8311-BE85-4898-98E9-D6177C7EE7FD}">
      <dgm:prSet/>
      <dgm:spPr>
        <a:solidFill>
          <a:srgbClr val="FF0000"/>
        </a:solidFill>
      </dgm:spPr>
      <dgm:t>
        <a:bodyPr/>
        <a:lstStyle/>
        <a:p>
          <a:pPr rtl="0"/>
          <a:r>
            <a:rPr lang="en-US" dirty="0" err="1" smtClean="0">
              <a:latin typeface="NikoshBAN" panose="02000000000000000000" pitchFamily="2" charset="0"/>
              <a:cs typeface="NikoshBAN" panose="02000000000000000000" pitchFamily="2" charset="0"/>
            </a:rPr>
            <a:t>লাহোর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নিখিল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পাকিস্তান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জাতীয়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কনফারেন্স</a:t>
          </a:r>
          <a:endParaRPr lang="en-US" dirty="0">
            <a:latin typeface="NikoshBAN" panose="02000000000000000000" pitchFamily="2" charset="0"/>
            <a:cs typeface="NikoshBAN" panose="02000000000000000000" pitchFamily="2" charset="0"/>
          </a:endParaRPr>
        </a:p>
      </dgm:t>
    </dgm:pt>
    <dgm:pt modelId="{D5CEDD56-76D1-46F6-87E4-9CC8D5E41A86}" type="parTrans" cxnId="{4AF12473-0E65-4007-B38D-B98425A9D641}">
      <dgm:prSet/>
      <dgm:spPr/>
      <dgm:t>
        <a:bodyPr/>
        <a:lstStyle/>
        <a:p>
          <a:endParaRPr lang="en-US"/>
        </a:p>
      </dgm:t>
    </dgm:pt>
    <dgm:pt modelId="{042D8549-EE2F-4095-B9F1-5CC54584EA4D}" type="sibTrans" cxnId="{4AF12473-0E65-4007-B38D-B98425A9D641}">
      <dgm:prSet/>
      <dgm:spPr/>
      <dgm:t>
        <a:bodyPr/>
        <a:lstStyle/>
        <a:p>
          <a:endParaRPr lang="en-US"/>
        </a:p>
      </dgm:t>
    </dgm:pt>
    <dgm:pt modelId="{41119596-8672-4743-BF66-1A0C1FC90657}">
      <dgm:prSet/>
      <dgm:spPr>
        <a:solidFill>
          <a:srgbClr val="FF0000"/>
        </a:solidFill>
      </dgm:spPr>
      <dgm:t>
        <a:bodyPr/>
        <a:lstStyle/>
        <a:p>
          <a:pPr rtl="0"/>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পুস্তিকা</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আমাদের</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বাঁচার</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দাবি</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ছয়</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দফা</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কর্মসূচি</a:t>
          </a:r>
          <a:endPar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endParaRPr>
        </a:p>
      </dgm:t>
    </dgm:pt>
    <dgm:pt modelId="{ED4B1FA8-A6E4-413A-8511-D648DFFCCA0B}" type="parTrans" cxnId="{531F9D95-312E-4907-A636-C910EF8485F7}">
      <dgm:prSet/>
      <dgm:spPr/>
      <dgm:t>
        <a:bodyPr/>
        <a:lstStyle/>
        <a:p>
          <a:endParaRPr lang="en-US"/>
        </a:p>
      </dgm:t>
    </dgm:pt>
    <dgm:pt modelId="{480A3F4F-BA9F-4DE3-AAA6-20FF9F33AC3D}" type="sibTrans" cxnId="{531F9D95-312E-4907-A636-C910EF8485F7}">
      <dgm:prSet/>
      <dgm:spPr/>
      <dgm:t>
        <a:bodyPr/>
        <a:lstStyle/>
        <a:p>
          <a:endParaRPr lang="en-US"/>
        </a:p>
      </dgm:t>
    </dgm:pt>
    <dgm:pt modelId="{9477204A-94BE-4741-BD4D-2223B4DCC281}">
      <dgm:prSet/>
      <dgm:spPr>
        <a:solidFill>
          <a:srgbClr val="FF0000"/>
        </a:solidFill>
      </dgm:spPr>
      <dgm:t>
        <a:bodyPr/>
        <a:lstStyle/>
        <a:p>
          <a:pPr rtl="0"/>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অনুমোদন</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আওয়ামী</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লীগের</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কাউন্সিল</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অধিবেশন</a:t>
          </a:r>
          <a:endParaRPr kumimoji="0" lang="en-US" b="0" i="0" u="none" strike="noStrike" cap="none" normalizeH="0" baseline="0" dirty="0" smtClean="0">
            <a:ln>
              <a:noFill/>
            </a:ln>
            <a:solidFill>
              <a:srgbClr val="FFFF00"/>
            </a:solidFill>
            <a:effectLst/>
            <a:latin typeface="NikoshBAN" panose="02000000000000000000" pitchFamily="2" charset="0"/>
            <a:cs typeface="NikoshBAN" panose="02000000000000000000" pitchFamily="2" charset="0"/>
          </a:endParaRPr>
        </a:p>
      </dgm:t>
    </dgm:pt>
    <dgm:pt modelId="{5F62814F-476C-4040-9B14-47772A5D275F}" type="parTrans" cxnId="{6394C95A-C760-4183-8BD5-6B71A8C871C5}">
      <dgm:prSet/>
      <dgm:spPr/>
      <dgm:t>
        <a:bodyPr/>
        <a:lstStyle/>
        <a:p>
          <a:endParaRPr lang="en-US"/>
        </a:p>
      </dgm:t>
    </dgm:pt>
    <dgm:pt modelId="{68E34C4A-E0B6-4869-A9D4-9EA5C2BB949A}" type="sibTrans" cxnId="{6394C95A-C760-4183-8BD5-6B71A8C871C5}">
      <dgm:prSet/>
      <dgm:spPr/>
      <dgm:t>
        <a:bodyPr/>
        <a:lstStyle/>
        <a:p>
          <a:endParaRPr lang="en-US"/>
        </a:p>
      </dgm:t>
    </dgm:pt>
    <dgm:pt modelId="{8856D6C2-4C8D-40E8-A888-7790CAD184DB}">
      <dgm:prSet/>
      <dgm:spPr>
        <a:solidFill>
          <a:srgbClr val="FF0000"/>
        </a:solidFill>
      </dgm:spPr>
      <dgm:t>
        <a:bodyPr/>
        <a:lstStyle/>
        <a:p>
          <a:pPr rtl="0"/>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অনুমোদন</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আওয়ামী</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লীগের</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ওয়ার্কিং</a:t>
          </a:r>
          <a:r>
            <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rPr>
            <a:t> </a:t>
          </a:r>
          <a:r>
            <a:rPr kumimoji="0" lang="en-US" b="0" i="0" u="none" strike="noStrike" cap="none" normalizeH="0" baseline="0" dirty="0" err="1" smtClean="0">
              <a:ln>
                <a:noFill/>
              </a:ln>
              <a:solidFill>
                <a:schemeClr val="bg1"/>
              </a:solidFill>
              <a:effectLst/>
              <a:latin typeface="NikoshBAN" panose="02000000000000000000" pitchFamily="2" charset="0"/>
              <a:cs typeface="NikoshBAN" panose="02000000000000000000" pitchFamily="2" charset="0"/>
            </a:rPr>
            <a:t>কমিটি</a:t>
          </a:r>
          <a:endParaRPr kumimoji="0" lang="en-US" b="0" i="0" u="none" strike="noStrike" cap="none" normalizeH="0" baseline="0" dirty="0" smtClean="0">
            <a:ln>
              <a:noFill/>
            </a:ln>
            <a:solidFill>
              <a:schemeClr val="bg1"/>
            </a:solidFill>
            <a:effectLst/>
            <a:latin typeface="NikoshBAN" panose="02000000000000000000" pitchFamily="2" charset="0"/>
            <a:cs typeface="NikoshBAN" panose="02000000000000000000" pitchFamily="2" charset="0"/>
          </a:endParaRPr>
        </a:p>
      </dgm:t>
    </dgm:pt>
    <dgm:pt modelId="{A38F0D36-2D9A-4881-9046-5A8BAD1F81B0}" type="parTrans" cxnId="{FBECF1EC-1E4D-4743-8C53-7F2EF93E8B2C}">
      <dgm:prSet/>
      <dgm:spPr/>
      <dgm:t>
        <a:bodyPr/>
        <a:lstStyle/>
        <a:p>
          <a:endParaRPr lang="en-US"/>
        </a:p>
      </dgm:t>
    </dgm:pt>
    <dgm:pt modelId="{62793669-5DCD-4334-8737-345BED59CC82}" type="sibTrans" cxnId="{FBECF1EC-1E4D-4743-8C53-7F2EF93E8B2C}">
      <dgm:prSet/>
      <dgm:spPr/>
      <dgm:t>
        <a:bodyPr/>
        <a:lstStyle/>
        <a:p>
          <a:endParaRPr lang="en-US"/>
        </a:p>
      </dgm:t>
    </dgm:pt>
    <dgm:pt modelId="{191D0D70-34CC-45EB-A17A-4278AC6EBFFD}" type="pres">
      <dgm:prSet presAssocID="{ACCF39BB-659A-4A6C-98AC-19B237DEB6CB}" presName="linear" presStyleCnt="0">
        <dgm:presLayoutVars>
          <dgm:dir/>
          <dgm:animLvl val="lvl"/>
          <dgm:resizeHandles val="exact"/>
        </dgm:presLayoutVars>
      </dgm:prSet>
      <dgm:spPr/>
      <dgm:t>
        <a:bodyPr/>
        <a:lstStyle/>
        <a:p>
          <a:endParaRPr lang="en-US"/>
        </a:p>
      </dgm:t>
    </dgm:pt>
    <dgm:pt modelId="{E10AB94A-2F40-48E6-AE76-33A5E4A46AD9}" type="pres">
      <dgm:prSet presAssocID="{55E2CBDB-D98C-41AD-88FE-3E6529B4AEF0}" presName="parentLin" presStyleCnt="0"/>
      <dgm:spPr/>
    </dgm:pt>
    <dgm:pt modelId="{A0A41DF6-317A-4A6C-BB6F-A3822EF43EE9}" type="pres">
      <dgm:prSet presAssocID="{55E2CBDB-D98C-41AD-88FE-3E6529B4AEF0}" presName="parentLeftMargin" presStyleLbl="node1" presStyleIdx="0" presStyleCnt="3"/>
      <dgm:spPr/>
      <dgm:t>
        <a:bodyPr/>
        <a:lstStyle/>
        <a:p>
          <a:endParaRPr lang="en-US"/>
        </a:p>
      </dgm:t>
    </dgm:pt>
    <dgm:pt modelId="{6B5AF885-C107-49D9-8275-59DE945162AA}" type="pres">
      <dgm:prSet presAssocID="{55E2CBDB-D98C-41AD-88FE-3E6529B4AEF0}" presName="parentText" presStyleLbl="node1" presStyleIdx="0" presStyleCnt="3">
        <dgm:presLayoutVars>
          <dgm:chMax val="0"/>
          <dgm:bulletEnabled val="1"/>
        </dgm:presLayoutVars>
      </dgm:prSet>
      <dgm:spPr/>
      <dgm:t>
        <a:bodyPr/>
        <a:lstStyle/>
        <a:p>
          <a:endParaRPr lang="en-US"/>
        </a:p>
      </dgm:t>
    </dgm:pt>
    <dgm:pt modelId="{50FD5474-9804-4CE8-8731-71D7DECD51BF}" type="pres">
      <dgm:prSet presAssocID="{55E2CBDB-D98C-41AD-88FE-3E6529B4AEF0}" presName="negativeSpace" presStyleCnt="0"/>
      <dgm:spPr/>
    </dgm:pt>
    <dgm:pt modelId="{F9239D81-5F7C-4B44-BFBD-8CED31FDAF52}" type="pres">
      <dgm:prSet presAssocID="{55E2CBDB-D98C-41AD-88FE-3E6529B4AEF0}" presName="childText" presStyleLbl="conFgAcc1" presStyleIdx="0" presStyleCnt="3" custLinFactNeighborY="7401">
        <dgm:presLayoutVars>
          <dgm:bulletEnabled val="1"/>
        </dgm:presLayoutVars>
      </dgm:prSet>
      <dgm:spPr>
        <a:solidFill>
          <a:srgbClr val="00B050">
            <a:alpha val="90000"/>
          </a:srgbClr>
        </a:solidFill>
      </dgm:spPr>
      <dgm:t>
        <a:bodyPr/>
        <a:lstStyle/>
        <a:p>
          <a:endParaRPr lang="en-US"/>
        </a:p>
      </dgm:t>
    </dgm:pt>
    <dgm:pt modelId="{9EC7E8B4-5D52-4454-9458-5A70D62B89F4}" type="pres">
      <dgm:prSet presAssocID="{D82E75E4-F39D-4459-BED6-CDCDE19E45FF}" presName="spaceBetweenRectangles" presStyleCnt="0"/>
      <dgm:spPr/>
    </dgm:pt>
    <dgm:pt modelId="{1BD03AE4-879B-4D0F-9144-93FC352C1CFE}" type="pres">
      <dgm:prSet presAssocID="{ADC342C0-727E-4A76-9FD5-EF58B44317C4}" presName="parentLin" presStyleCnt="0"/>
      <dgm:spPr/>
    </dgm:pt>
    <dgm:pt modelId="{B28A5C15-3A60-4BF9-ABCE-EBB812DF9778}" type="pres">
      <dgm:prSet presAssocID="{ADC342C0-727E-4A76-9FD5-EF58B44317C4}" presName="parentLeftMargin" presStyleLbl="node1" presStyleIdx="0" presStyleCnt="3"/>
      <dgm:spPr/>
      <dgm:t>
        <a:bodyPr/>
        <a:lstStyle/>
        <a:p>
          <a:endParaRPr lang="en-US"/>
        </a:p>
      </dgm:t>
    </dgm:pt>
    <dgm:pt modelId="{9B933503-90C3-43BF-B63A-9DCAAC5258DC}" type="pres">
      <dgm:prSet presAssocID="{ADC342C0-727E-4A76-9FD5-EF58B44317C4}" presName="parentText" presStyleLbl="node1" presStyleIdx="1" presStyleCnt="3">
        <dgm:presLayoutVars>
          <dgm:chMax val="0"/>
          <dgm:bulletEnabled val="1"/>
        </dgm:presLayoutVars>
      </dgm:prSet>
      <dgm:spPr/>
      <dgm:t>
        <a:bodyPr/>
        <a:lstStyle/>
        <a:p>
          <a:endParaRPr lang="en-US"/>
        </a:p>
      </dgm:t>
    </dgm:pt>
    <dgm:pt modelId="{7C477CB1-C1D3-4BD5-970A-67DF5B77BD46}" type="pres">
      <dgm:prSet presAssocID="{ADC342C0-727E-4A76-9FD5-EF58B44317C4}" presName="negativeSpace" presStyleCnt="0"/>
      <dgm:spPr/>
    </dgm:pt>
    <dgm:pt modelId="{338046BA-4FEF-43D7-9EF7-A7251613E90C}" type="pres">
      <dgm:prSet presAssocID="{ADC342C0-727E-4A76-9FD5-EF58B44317C4}" presName="childText" presStyleLbl="conFgAcc1" presStyleIdx="1" presStyleCnt="3">
        <dgm:presLayoutVars>
          <dgm:bulletEnabled val="1"/>
        </dgm:presLayoutVars>
      </dgm:prSet>
      <dgm:spPr>
        <a:solidFill>
          <a:srgbClr val="00B050">
            <a:alpha val="90000"/>
          </a:srgbClr>
        </a:solidFill>
      </dgm:spPr>
      <dgm:t>
        <a:bodyPr/>
        <a:lstStyle/>
        <a:p>
          <a:endParaRPr lang="en-US"/>
        </a:p>
      </dgm:t>
    </dgm:pt>
    <dgm:pt modelId="{6C5D8563-2F06-4F91-AC9B-5DBCB503322F}" type="pres">
      <dgm:prSet presAssocID="{917645C8-797D-4F69-A325-B951948366F1}" presName="spaceBetweenRectangles" presStyleCnt="0"/>
      <dgm:spPr/>
    </dgm:pt>
    <dgm:pt modelId="{4628E193-0F62-455D-B815-4332B97CB3CD}" type="pres">
      <dgm:prSet presAssocID="{77DCC372-4BB8-46B5-8F4E-393D3DAB8366}" presName="parentLin" presStyleCnt="0"/>
      <dgm:spPr/>
    </dgm:pt>
    <dgm:pt modelId="{FD50A6EA-E292-4884-8BBC-DF05184A12D9}" type="pres">
      <dgm:prSet presAssocID="{77DCC372-4BB8-46B5-8F4E-393D3DAB8366}" presName="parentLeftMargin" presStyleLbl="node1" presStyleIdx="1" presStyleCnt="3"/>
      <dgm:spPr/>
      <dgm:t>
        <a:bodyPr/>
        <a:lstStyle/>
        <a:p>
          <a:endParaRPr lang="en-US"/>
        </a:p>
      </dgm:t>
    </dgm:pt>
    <dgm:pt modelId="{DBFBC001-E4D4-4382-B034-0CB1E116BDD9}" type="pres">
      <dgm:prSet presAssocID="{77DCC372-4BB8-46B5-8F4E-393D3DAB8366}" presName="parentText" presStyleLbl="node1" presStyleIdx="2" presStyleCnt="3">
        <dgm:presLayoutVars>
          <dgm:chMax val="0"/>
          <dgm:bulletEnabled val="1"/>
        </dgm:presLayoutVars>
      </dgm:prSet>
      <dgm:spPr/>
      <dgm:t>
        <a:bodyPr/>
        <a:lstStyle/>
        <a:p>
          <a:endParaRPr lang="en-US"/>
        </a:p>
      </dgm:t>
    </dgm:pt>
    <dgm:pt modelId="{1F924AD0-0542-4AA7-A86E-D61A3E71C1E7}" type="pres">
      <dgm:prSet presAssocID="{77DCC372-4BB8-46B5-8F4E-393D3DAB8366}" presName="negativeSpace" presStyleCnt="0"/>
      <dgm:spPr/>
    </dgm:pt>
    <dgm:pt modelId="{CA9B9020-AA16-410C-8057-C722ADD775C6}" type="pres">
      <dgm:prSet presAssocID="{77DCC372-4BB8-46B5-8F4E-393D3DAB8366}" presName="childText" presStyleLbl="conFgAcc1" presStyleIdx="2" presStyleCnt="3">
        <dgm:presLayoutVars>
          <dgm:bulletEnabled val="1"/>
        </dgm:presLayoutVars>
      </dgm:prSet>
      <dgm:spPr>
        <a:solidFill>
          <a:srgbClr val="00B050">
            <a:alpha val="90000"/>
          </a:srgbClr>
        </a:solidFill>
      </dgm:spPr>
      <dgm:t>
        <a:bodyPr/>
        <a:lstStyle/>
        <a:p>
          <a:endParaRPr lang="en-US"/>
        </a:p>
      </dgm:t>
    </dgm:pt>
  </dgm:ptLst>
  <dgm:cxnLst>
    <dgm:cxn modelId="{6394C95A-C760-4183-8BD5-6B71A8C871C5}" srcId="{77DCC372-4BB8-46B5-8F4E-393D3DAB8366}" destId="{9477204A-94BE-4741-BD4D-2223B4DCC281}" srcOrd="0" destOrd="0" parTransId="{5F62814F-476C-4040-9B14-47772A5D275F}" sibTransId="{68E34C4A-E0B6-4869-A9D4-9EA5C2BB949A}"/>
    <dgm:cxn modelId="{8DD3ABF5-AC39-4FB9-9C28-3BF8456E7119}" srcId="{ACCF39BB-659A-4A6C-98AC-19B237DEB6CB}" destId="{77DCC372-4BB8-46B5-8F4E-393D3DAB8366}" srcOrd="2" destOrd="0" parTransId="{E24DF636-38FD-4956-8B10-8C60C5CDE49F}" sibTransId="{6B642C09-ED7C-4DC2-8DC5-CF7372F41949}"/>
    <dgm:cxn modelId="{25520A28-FA11-4D5D-BE52-EC825B889440}" srcId="{ACCF39BB-659A-4A6C-98AC-19B237DEB6CB}" destId="{55E2CBDB-D98C-41AD-88FE-3E6529B4AEF0}" srcOrd="0" destOrd="0" parTransId="{23A03182-E2C8-4A3D-9F0C-8E302F79E8B9}" sibTransId="{D82E75E4-F39D-4459-BED6-CDCDE19E45FF}"/>
    <dgm:cxn modelId="{C4880DA0-7D46-4D52-91AF-0A86C03122F3}" type="presOf" srcId="{ADC342C0-727E-4A76-9FD5-EF58B44317C4}" destId="{B28A5C15-3A60-4BF9-ABCE-EBB812DF9778}" srcOrd="0" destOrd="0" presId="urn:microsoft.com/office/officeart/2005/8/layout/list1"/>
    <dgm:cxn modelId="{560B31F0-19F7-47EB-8642-6C8C435B81B0}" type="presOf" srcId="{364E8311-BE85-4898-98E9-D6177C7EE7FD}" destId="{F9239D81-5F7C-4B44-BFBD-8CED31FDAF52}" srcOrd="0" destOrd="0" presId="urn:microsoft.com/office/officeart/2005/8/layout/list1"/>
    <dgm:cxn modelId="{CF8819EB-9504-418C-8D25-26D7859529FB}" type="presOf" srcId="{77DCC372-4BB8-46B5-8F4E-393D3DAB8366}" destId="{FD50A6EA-E292-4884-8BBC-DF05184A12D9}" srcOrd="0" destOrd="0" presId="urn:microsoft.com/office/officeart/2005/8/layout/list1"/>
    <dgm:cxn modelId="{3AC6E312-DACA-42D3-8B03-FF9C4BF39613}" type="presOf" srcId="{8856D6C2-4C8D-40E8-A888-7790CAD184DB}" destId="{338046BA-4FEF-43D7-9EF7-A7251613E90C}" srcOrd="0" destOrd="1" presId="urn:microsoft.com/office/officeart/2005/8/layout/list1"/>
    <dgm:cxn modelId="{CD0C42C6-A61A-4E7E-AAE2-D0CFA48DD04F}" type="presOf" srcId="{41119596-8672-4743-BF66-1A0C1FC90657}" destId="{338046BA-4FEF-43D7-9EF7-A7251613E90C}" srcOrd="0" destOrd="0" presId="urn:microsoft.com/office/officeart/2005/8/layout/list1"/>
    <dgm:cxn modelId="{FBECF1EC-1E4D-4743-8C53-7F2EF93E8B2C}" srcId="{ADC342C0-727E-4A76-9FD5-EF58B44317C4}" destId="{8856D6C2-4C8D-40E8-A888-7790CAD184DB}" srcOrd="1" destOrd="0" parTransId="{A38F0D36-2D9A-4881-9046-5A8BAD1F81B0}" sibTransId="{62793669-5DCD-4334-8737-345BED59CC82}"/>
    <dgm:cxn modelId="{C94B8761-7DD8-4A77-A7ED-79F82494F3D1}" type="presOf" srcId="{55E2CBDB-D98C-41AD-88FE-3E6529B4AEF0}" destId="{6B5AF885-C107-49D9-8275-59DE945162AA}" srcOrd="1" destOrd="0" presId="urn:microsoft.com/office/officeart/2005/8/layout/list1"/>
    <dgm:cxn modelId="{531F9D95-312E-4907-A636-C910EF8485F7}" srcId="{ADC342C0-727E-4A76-9FD5-EF58B44317C4}" destId="{41119596-8672-4743-BF66-1A0C1FC90657}" srcOrd="0" destOrd="0" parTransId="{ED4B1FA8-A6E4-413A-8511-D648DFFCCA0B}" sibTransId="{480A3F4F-BA9F-4DE3-AAA6-20FF9F33AC3D}"/>
    <dgm:cxn modelId="{4AF12473-0E65-4007-B38D-B98425A9D641}" srcId="{55E2CBDB-D98C-41AD-88FE-3E6529B4AEF0}" destId="{364E8311-BE85-4898-98E9-D6177C7EE7FD}" srcOrd="0" destOrd="0" parTransId="{D5CEDD56-76D1-46F6-87E4-9CC8D5E41A86}" sibTransId="{042D8549-EE2F-4095-B9F1-5CC54584EA4D}"/>
    <dgm:cxn modelId="{AF3093F2-DB9D-4E3D-9965-23612194CABA}" type="presOf" srcId="{ADC342C0-727E-4A76-9FD5-EF58B44317C4}" destId="{9B933503-90C3-43BF-B63A-9DCAAC5258DC}" srcOrd="1" destOrd="0" presId="urn:microsoft.com/office/officeart/2005/8/layout/list1"/>
    <dgm:cxn modelId="{CD7B07F6-1BF1-4867-9C08-6ACA34ED43A0}" type="presOf" srcId="{ACCF39BB-659A-4A6C-98AC-19B237DEB6CB}" destId="{191D0D70-34CC-45EB-A17A-4278AC6EBFFD}" srcOrd="0" destOrd="0" presId="urn:microsoft.com/office/officeart/2005/8/layout/list1"/>
    <dgm:cxn modelId="{B1882C84-547B-496A-A6CB-B10A577B6587}" type="presOf" srcId="{9477204A-94BE-4741-BD4D-2223B4DCC281}" destId="{CA9B9020-AA16-410C-8057-C722ADD775C6}" srcOrd="0" destOrd="0" presId="urn:microsoft.com/office/officeart/2005/8/layout/list1"/>
    <dgm:cxn modelId="{50557FF2-1684-4B3D-81E3-3127640C497A}" type="presOf" srcId="{55E2CBDB-D98C-41AD-88FE-3E6529B4AEF0}" destId="{A0A41DF6-317A-4A6C-BB6F-A3822EF43EE9}" srcOrd="0" destOrd="0" presId="urn:microsoft.com/office/officeart/2005/8/layout/list1"/>
    <dgm:cxn modelId="{D46EA199-02F3-4A4D-BF12-23B2B96BB6F2}" srcId="{ACCF39BB-659A-4A6C-98AC-19B237DEB6CB}" destId="{ADC342C0-727E-4A76-9FD5-EF58B44317C4}" srcOrd="1" destOrd="0" parTransId="{CAAF3AD0-477B-419E-9F02-FC6E1BFE61D8}" sibTransId="{917645C8-797D-4F69-A325-B951948366F1}"/>
    <dgm:cxn modelId="{B68A0183-F27E-4692-954E-0AA751E44D8C}" type="presOf" srcId="{77DCC372-4BB8-46B5-8F4E-393D3DAB8366}" destId="{DBFBC001-E4D4-4382-B034-0CB1E116BDD9}" srcOrd="1" destOrd="0" presId="urn:microsoft.com/office/officeart/2005/8/layout/list1"/>
    <dgm:cxn modelId="{EE87768F-29E2-49B1-AE9C-EBD7C2B07D0E}" type="presParOf" srcId="{191D0D70-34CC-45EB-A17A-4278AC6EBFFD}" destId="{E10AB94A-2F40-48E6-AE76-33A5E4A46AD9}" srcOrd="0" destOrd="0" presId="urn:microsoft.com/office/officeart/2005/8/layout/list1"/>
    <dgm:cxn modelId="{1F3FD7F6-78A3-4746-84D2-8151A6206471}" type="presParOf" srcId="{E10AB94A-2F40-48E6-AE76-33A5E4A46AD9}" destId="{A0A41DF6-317A-4A6C-BB6F-A3822EF43EE9}" srcOrd="0" destOrd="0" presId="urn:microsoft.com/office/officeart/2005/8/layout/list1"/>
    <dgm:cxn modelId="{20E06E62-B7DC-4F84-B858-8707A25AECA7}" type="presParOf" srcId="{E10AB94A-2F40-48E6-AE76-33A5E4A46AD9}" destId="{6B5AF885-C107-49D9-8275-59DE945162AA}" srcOrd="1" destOrd="0" presId="urn:microsoft.com/office/officeart/2005/8/layout/list1"/>
    <dgm:cxn modelId="{D00CEE9A-6827-4AE5-9397-E221C0D44740}" type="presParOf" srcId="{191D0D70-34CC-45EB-A17A-4278AC6EBFFD}" destId="{50FD5474-9804-4CE8-8731-71D7DECD51BF}" srcOrd="1" destOrd="0" presId="urn:microsoft.com/office/officeart/2005/8/layout/list1"/>
    <dgm:cxn modelId="{626F593E-8A71-4565-BC79-50A40641D701}" type="presParOf" srcId="{191D0D70-34CC-45EB-A17A-4278AC6EBFFD}" destId="{F9239D81-5F7C-4B44-BFBD-8CED31FDAF52}" srcOrd="2" destOrd="0" presId="urn:microsoft.com/office/officeart/2005/8/layout/list1"/>
    <dgm:cxn modelId="{2BF4A61A-DA69-4559-BC55-426462C9E6AE}" type="presParOf" srcId="{191D0D70-34CC-45EB-A17A-4278AC6EBFFD}" destId="{9EC7E8B4-5D52-4454-9458-5A70D62B89F4}" srcOrd="3" destOrd="0" presId="urn:microsoft.com/office/officeart/2005/8/layout/list1"/>
    <dgm:cxn modelId="{6DDBE9A0-4B14-4448-82E6-58F4FF251D65}" type="presParOf" srcId="{191D0D70-34CC-45EB-A17A-4278AC6EBFFD}" destId="{1BD03AE4-879B-4D0F-9144-93FC352C1CFE}" srcOrd="4" destOrd="0" presId="urn:microsoft.com/office/officeart/2005/8/layout/list1"/>
    <dgm:cxn modelId="{F7EDC1A7-7295-485B-A062-615B0FFC9849}" type="presParOf" srcId="{1BD03AE4-879B-4D0F-9144-93FC352C1CFE}" destId="{B28A5C15-3A60-4BF9-ABCE-EBB812DF9778}" srcOrd="0" destOrd="0" presId="urn:microsoft.com/office/officeart/2005/8/layout/list1"/>
    <dgm:cxn modelId="{64B83113-6833-48CC-B4FC-4DCE85869228}" type="presParOf" srcId="{1BD03AE4-879B-4D0F-9144-93FC352C1CFE}" destId="{9B933503-90C3-43BF-B63A-9DCAAC5258DC}" srcOrd="1" destOrd="0" presId="urn:microsoft.com/office/officeart/2005/8/layout/list1"/>
    <dgm:cxn modelId="{856D334D-8104-47D7-80AE-A06163D32C80}" type="presParOf" srcId="{191D0D70-34CC-45EB-A17A-4278AC6EBFFD}" destId="{7C477CB1-C1D3-4BD5-970A-67DF5B77BD46}" srcOrd="5" destOrd="0" presId="urn:microsoft.com/office/officeart/2005/8/layout/list1"/>
    <dgm:cxn modelId="{8E84C773-C22A-404D-9970-E0F98D7A7AB2}" type="presParOf" srcId="{191D0D70-34CC-45EB-A17A-4278AC6EBFFD}" destId="{338046BA-4FEF-43D7-9EF7-A7251613E90C}" srcOrd="6" destOrd="0" presId="urn:microsoft.com/office/officeart/2005/8/layout/list1"/>
    <dgm:cxn modelId="{17033425-D6EF-4BD8-BB5D-FD6226DFBE46}" type="presParOf" srcId="{191D0D70-34CC-45EB-A17A-4278AC6EBFFD}" destId="{6C5D8563-2F06-4F91-AC9B-5DBCB503322F}" srcOrd="7" destOrd="0" presId="urn:microsoft.com/office/officeart/2005/8/layout/list1"/>
    <dgm:cxn modelId="{B905ACF8-61BD-43E6-9A70-18F63C6AD3EA}" type="presParOf" srcId="{191D0D70-34CC-45EB-A17A-4278AC6EBFFD}" destId="{4628E193-0F62-455D-B815-4332B97CB3CD}" srcOrd="8" destOrd="0" presId="urn:microsoft.com/office/officeart/2005/8/layout/list1"/>
    <dgm:cxn modelId="{7902CCA3-E58A-4247-9F59-8094FBB1A405}" type="presParOf" srcId="{4628E193-0F62-455D-B815-4332B97CB3CD}" destId="{FD50A6EA-E292-4884-8BBC-DF05184A12D9}" srcOrd="0" destOrd="0" presId="urn:microsoft.com/office/officeart/2005/8/layout/list1"/>
    <dgm:cxn modelId="{5F9488B9-833F-44B1-B7A7-49A67067FEE0}" type="presParOf" srcId="{4628E193-0F62-455D-B815-4332B97CB3CD}" destId="{DBFBC001-E4D4-4382-B034-0CB1E116BDD9}" srcOrd="1" destOrd="0" presId="urn:microsoft.com/office/officeart/2005/8/layout/list1"/>
    <dgm:cxn modelId="{432276D9-704D-4B2D-8101-2E75C5FCED89}" type="presParOf" srcId="{191D0D70-34CC-45EB-A17A-4278AC6EBFFD}" destId="{1F924AD0-0542-4AA7-A86E-D61A3E71C1E7}" srcOrd="9" destOrd="0" presId="urn:microsoft.com/office/officeart/2005/8/layout/list1"/>
    <dgm:cxn modelId="{C765FD3A-49F6-43D9-AA4D-24A2E5797C6C}" type="presParOf" srcId="{191D0D70-34CC-45EB-A17A-4278AC6EBFFD}" destId="{CA9B9020-AA16-410C-8057-C722ADD775C6}"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14DE4F-C80B-42FC-BA76-1563744A50B8}"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n-US"/>
        </a:p>
      </dgm:t>
    </dgm:pt>
    <dgm:pt modelId="{F77B684E-DCE4-4FAE-8F3F-F371F7B87FDC}">
      <dgm:prSet/>
      <dgm:spPr>
        <a:solidFill>
          <a:srgbClr val="00B050"/>
        </a:solidFill>
      </dgm:spPr>
      <dgm:t>
        <a:bodyPr/>
        <a:lstStyle/>
        <a:p>
          <a:pPr rtl="0"/>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1" action="ppaction://hlinksldjump"/>
            </a:rPr>
            <a:t>প্রথম</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1" action="ppaction://hlinksldjump"/>
            </a:rPr>
            <a:t>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1" action="ppaction://hlinksldjump"/>
            </a:rPr>
            <a:t>দফা</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1" action="ppaction://hlinksldjump"/>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শাসনতান্ত্রিক</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কাঠামো</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ও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রাষ্ট্রের</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প্রকৃতি</a:t>
          </a:r>
          <a:r>
            <a:rPr kumimoji="0" lang="en-US" b="0" i="0" u="none" strike="noStrike" cap="none" normalizeH="0" baseline="0" dirty="0" smtClean="0">
              <a:ln>
                <a:noFill/>
              </a:ln>
              <a:effectLst/>
              <a:latin typeface="Calibri"/>
              <a:ea typeface="Times New Roman" pitchFamily="18" charset="0"/>
              <a:cs typeface="NikoshBAN" pitchFamily="2" charset="0"/>
            </a:rPr>
            <a:t> </a:t>
          </a:r>
          <a:endParaRPr lang="en-US" dirty="0"/>
        </a:p>
      </dgm:t>
    </dgm:pt>
    <dgm:pt modelId="{EB68CB7F-A2B1-48FA-AF72-4BB7E6FAF5D9}" type="parTrans" cxnId="{AC6DD020-8321-48AB-9B12-206C26469641}">
      <dgm:prSet/>
      <dgm:spPr/>
      <dgm:t>
        <a:bodyPr/>
        <a:lstStyle/>
        <a:p>
          <a:endParaRPr lang="en-US"/>
        </a:p>
      </dgm:t>
    </dgm:pt>
    <dgm:pt modelId="{E8E11008-8D4A-4BBB-997E-E0F6A0B715AD}" type="sibTrans" cxnId="{AC6DD020-8321-48AB-9B12-206C26469641}">
      <dgm:prSet/>
      <dgm:spPr/>
      <dgm:t>
        <a:bodyPr/>
        <a:lstStyle/>
        <a:p>
          <a:endParaRPr lang="en-US"/>
        </a:p>
      </dgm:t>
    </dgm:pt>
    <dgm:pt modelId="{8F031FE1-1C98-45A8-A4D3-704D4E035C55}">
      <dgm:prSet/>
      <dgm:spPr>
        <a:solidFill>
          <a:srgbClr val="FF0000"/>
        </a:solidFill>
      </dgm:spPr>
      <dgm:t>
        <a:bodyPr/>
        <a:lstStyle/>
        <a:p>
          <a:pPr rtl="0"/>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2" action="ppaction://hlinksldjump"/>
            </a:rPr>
            <a:t>দ্বিতীয়</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2" action="ppaction://hlinksldjump"/>
            </a:rPr>
            <a:t>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2" action="ppaction://hlinksldjump"/>
            </a:rPr>
            <a:t>দফা</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2" action="ppaction://hlinksldjump"/>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কেন্দ্রীয়</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সরকারের</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ক্ষমতা</a:t>
          </a:r>
          <a:endParaRPr kumimoji="0" lang="en-US" b="0" i="0" u="none" strike="noStrike" cap="none" normalizeH="0" baseline="0" dirty="0" smtClean="0">
            <a:ln>
              <a:noFill/>
            </a:ln>
            <a:effectLst/>
            <a:latin typeface="Arial" pitchFamily="34" charset="0"/>
            <a:cs typeface="Arial" pitchFamily="34" charset="0"/>
          </a:endParaRPr>
        </a:p>
      </dgm:t>
    </dgm:pt>
    <dgm:pt modelId="{9A6E06B7-E7F2-4FE5-95BE-7CF8D704B682}" type="parTrans" cxnId="{A7D0FDF5-DE19-4121-A05C-FB4D722BD21A}">
      <dgm:prSet/>
      <dgm:spPr/>
      <dgm:t>
        <a:bodyPr/>
        <a:lstStyle/>
        <a:p>
          <a:endParaRPr lang="en-US"/>
        </a:p>
      </dgm:t>
    </dgm:pt>
    <dgm:pt modelId="{57A3D163-80DA-4E95-8B5D-06EB454F5E18}" type="sibTrans" cxnId="{A7D0FDF5-DE19-4121-A05C-FB4D722BD21A}">
      <dgm:prSet/>
      <dgm:spPr/>
      <dgm:t>
        <a:bodyPr/>
        <a:lstStyle/>
        <a:p>
          <a:endParaRPr lang="en-US"/>
        </a:p>
      </dgm:t>
    </dgm:pt>
    <dgm:pt modelId="{386ECA77-5AC9-4A3A-ABF3-9D816D223B79}">
      <dgm:prSet/>
      <dgm:spPr>
        <a:solidFill>
          <a:srgbClr val="00B050"/>
        </a:solidFill>
      </dgm:spPr>
      <dgm:t>
        <a:bodyPr/>
        <a:lstStyle/>
        <a:p>
          <a:pPr rtl="0"/>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3" action="ppaction://hlinksldjump"/>
            </a:rPr>
            <a:t>তৃতীয়</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3" action="ppaction://hlinksldjump"/>
            </a:rPr>
            <a:t>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3" action="ppaction://hlinksldjump"/>
            </a:rPr>
            <a:t>দফা</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3" action="ppaction://hlinksldjump"/>
            </a:rPr>
            <a:t>: </a:t>
          </a:r>
          <a:endPar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endParaRPr>
        </a:p>
        <a:p>
          <a:pPr rtl="0"/>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মুদ্রা</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ও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অর্থ</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বিষয়ক</a:t>
          </a:r>
          <a:r>
            <a:rPr kumimoji="0" lang="en-US" b="0" i="0" u="none" strike="noStrike" cap="none" normalizeH="0" baseline="0" dirty="0" smtClean="0">
              <a:ln>
                <a:noFill/>
              </a:ln>
              <a:effectLst/>
              <a:latin typeface="Calibri"/>
              <a:ea typeface="Times New Roman" pitchFamily="18" charset="0"/>
              <a:cs typeface="NikoshBAN" pitchFamily="2" charset="0"/>
            </a:rPr>
            <a:t> </a:t>
          </a:r>
          <a:endParaRPr kumimoji="0" lang="en-US" b="0" i="0" u="none" strike="noStrike" cap="none" normalizeH="0" baseline="0" dirty="0" smtClean="0">
            <a:ln>
              <a:noFill/>
            </a:ln>
            <a:effectLst/>
            <a:latin typeface="Arial" pitchFamily="34" charset="0"/>
            <a:cs typeface="Arial" pitchFamily="34" charset="0"/>
          </a:endParaRPr>
        </a:p>
      </dgm:t>
    </dgm:pt>
    <dgm:pt modelId="{8E3507F9-D4CD-4024-8479-47E1102A521D}" type="parTrans" cxnId="{CA241BEB-E123-4B7A-B0DD-C9857C605E13}">
      <dgm:prSet/>
      <dgm:spPr/>
      <dgm:t>
        <a:bodyPr/>
        <a:lstStyle/>
        <a:p>
          <a:endParaRPr lang="en-US"/>
        </a:p>
      </dgm:t>
    </dgm:pt>
    <dgm:pt modelId="{A629075A-296A-475E-AE8C-489E32078EC9}" type="sibTrans" cxnId="{CA241BEB-E123-4B7A-B0DD-C9857C605E13}">
      <dgm:prSet/>
      <dgm:spPr/>
      <dgm:t>
        <a:bodyPr/>
        <a:lstStyle/>
        <a:p>
          <a:endParaRPr lang="en-US"/>
        </a:p>
      </dgm:t>
    </dgm:pt>
    <dgm:pt modelId="{89FADC30-CB62-4D9F-A9C5-AE860566303E}">
      <dgm:prSet/>
      <dgm:spPr>
        <a:solidFill>
          <a:srgbClr val="FF0000"/>
        </a:solidFill>
      </dgm:spPr>
      <dgm:t>
        <a:bodyPr/>
        <a:lstStyle/>
        <a:p>
          <a:pPr rtl="0"/>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4" action="ppaction://hlinksldjump"/>
            </a:rPr>
            <a:t>চতুর্থ</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4" action="ppaction://hlinksldjump"/>
            </a:rPr>
            <a:t>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4" action="ppaction://hlinksldjump"/>
            </a:rPr>
            <a:t>দফা</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4" action="ppaction://hlinksldjump"/>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রাজস্ব</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ও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শুল্ক</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বিষয়ক</a:t>
          </a:r>
          <a:endParaRPr kumimoji="0" lang="en-US" b="0" i="0" u="none" strike="noStrike" cap="none" normalizeH="0" baseline="0" dirty="0" smtClean="0">
            <a:ln>
              <a:noFill/>
            </a:ln>
            <a:effectLst/>
            <a:latin typeface="Arial" pitchFamily="34" charset="0"/>
            <a:cs typeface="Arial" pitchFamily="34" charset="0"/>
          </a:endParaRPr>
        </a:p>
      </dgm:t>
    </dgm:pt>
    <dgm:pt modelId="{1704733B-EAAD-4435-A774-C87D5C00CADF}" type="parTrans" cxnId="{4A594DC3-1390-42FD-B702-3607A505E9A3}">
      <dgm:prSet/>
      <dgm:spPr/>
      <dgm:t>
        <a:bodyPr/>
        <a:lstStyle/>
        <a:p>
          <a:endParaRPr lang="en-US"/>
        </a:p>
      </dgm:t>
    </dgm:pt>
    <dgm:pt modelId="{7F3393A0-D346-464C-BDA0-325803B007D3}" type="sibTrans" cxnId="{4A594DC3-1390-42FD-B702-3607A505E9A3}">
      <dgm:prSet/>
      <dgm:spPr/>
      <dgm:t>
        <a:bodyPr/>
        <a:lstStyle/>
        <a:p>
          <a:endParaRPr lang="en-US"/>
        </a:p>
      </dgm:t>
    </dgm:pt>
    <dgm:pt modelId="{AA16604E-DF93-44C6-8CF6-1973A6350333}">
      <dgm:prSet/>
      <dgm:spPr>
        <a:solidFill>
          <a:srgbClr val="00B050"/>
        </a:solidFill>
      </dgm:spPr>
      <dgm:t>
        <a:bodyPr/>
        <a:lstStyle/>
        <a:p>
          <a:pPr rtl="0"/>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5" action="ppaction://hlinksldjump"/>
            </a:rPr>
            <a:t>পঞ্চম</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5" action="ppaction://hlinksldjump"/>
            </a:rPr>
            <a:t>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5" action="ppaction://hlinksldjump"/>
            </a:rPr>
            <a:t>দফা</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5" action="ppaction://hlinksldjump"/>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বৈদেশিক</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বাণিজ্য</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ও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বৈদেশিক</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মুদ্রা</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বিষয়ক</a:t>
          </a:r>
          <a:endParaRPr kumimoji="0" lang="en-US" b="0" i="0" u="none" strike="noStrike" cap="none" normalizeH="0" baseline="0" dirty="0" smtClean="0">
            <a:ln>
              <a:noFill/>
            </a:ln>
            <a:effectLst/>
            <a:latin typeface="Arial" pitchFamily="34" charset="0"/>
            <a:cs typeface="Arial" pitchFamily="34" charset="0"/>
          </a:endParaRPr>
        </a:p>
      </dgm:t>
    </dgm:pt>
    <dgm:pt modelId="{16CE3DC3-BE10-4B9D-9E8D-767823D397C9}" type="parTrans" cxnId="{49198079-7B32-45B3-BAE5-AF50F8663934}">
      <dgm:prSet/>
      <dgm:spPr/>
      <dgm:t>
        <a:bodyPr/>
        <a:lstStyle/>
        <a:p>
          <a:endParaRPr lang="en-US"/>
        </a:p>
      </dgm:t>
    </dgm:pt>
    <dgm:pt modelId="{16D34A14-9F6E-4A35-BD3A-0E131609196A}" type="sibTrans" cxnId="{49198079-7B32-45B3-BAE5-AF50F8663934}">
      <dgm:prSet/>
      <dgm:spPr/>
      <dgm:t>
        <a:bodyPr/>
        <a:lstStyle/>
        <a:p>
          <a:endParaRPr lang="en-US"/>
        </a:p>
      </dgm:t>
    </dgm:pt>
    <dgm:pt modelId="{F70C0000-3E37-4742-8A9A-C63C26518EED}">
      <dgm:prSet/>
      <dgm:spPr>
        <a:solidFill>
          <a:srgbClr val="FF0000"/>
        </a:solidFill>
      </dgm:spPr>
      <dgm:t>
        <a:bodyPr/>
        <a:lstStyle/>
        <a:p>
          <a:pPr rtl="0"/>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6" action="ppaction://hlinksldjump"/>
            </a:rPr>
            <a:t>ষষ্ঠ</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6" action="ppaction://hlinksldjump"/>
            </a:rPr>
            <a:t>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6" action="ppaction://hlinksldjump"/>
            </a:rPr>
            <a:t>দফা</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hlinkClick xmlns:r="http://schemas.openxmlformats.org/officeDocument/2006/relationships" r:id="rId6" action="ppaction://hlinksldjump"/>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প্রতিরক্ষা</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বিষয়ক</a:t>
          </a:r>
          <a:endParaRPr kumimoji="0" lang="en-US" b="0" i="0" u="none" strike="noStrike" cap="none" normalizeH="0" baseline="0" dirty="0" smtClean="0">
            <a:ln>
              <a:noFill/>
            </a:ln>
            <a:effectLst/>
            <a:latin typeface="Arial" pitchFamily="34" charset="0"/>
            <a:cs typeface="Arial" pitchFamily="34" charset="0"/>
          </a:endParaRPr>
        </a:p>
      </dgm:t>
    </dgm:pt>
    <dgm:pt modelId="{03B9FE8F-CF43-4475-9CB8-4BD51B5FC691}" type="parTrans" cxnId="{5CAB2AF0-5A74-4590-B100-FB754CF18079}">
      <dgm:prSet/>
      <dgm:spPr/>
      <dgm:t>
        <a:bodyPr/>
        <a:lstStyle/>
        <a:p>
          <a:endParaRPr lang="en-US"/>
        </a:p>
      </dgm:t>
    </dgm:pt>
    <dgm:pt modelId="{81FFFD3D-EA7D-4A2D-B86D-A5B2EE1B987F}" type="sibTrans" cxnId="{5CAB2AF0-5A74-4590-B100-FB754CF18079}">
      <dgm:prSet/>
      <dgm:spPr/>
      <dgm:t>
        <a:bodyPr/>
        <a:lstStyle/>
        <a:p>
          <a:endParaRPr lang="en-US"/>
        </a:p>
      </dgm:t>
    </dgm:pt>
    <dgm:pt modelId="{D26EC675-5A4E-49B7-A055-C3C8EC7AA5C6}" type="pres">
      <dgm:prSet presAssocID="{D514DE4F-C80B-42FC-BA76-1563744A50B8}" presName="Name0" presStyleCnt="0">
        <dgm:presLayoutVars>
          <dgm:dir/>
          <dgm:resizeHandles val="exact"/>
        </dgm:presLayoutVars>
      </dgm:prSet>
      <dgm:spPr/>
      <dgm:t>
        <a:bodyPr/>
        <a:lstStyle/>
        <a:p>
          <a:endParaRPr lang="en-US"/>
        </a:p>
      </dgm:t>
    </dgm:pt>
    <dgm:pt modelId="{D8F540E8-2591-4185-9EEE-97D33EDC89D5}" type="pres">
      <dgm:prSet presAssocID="{D514DE4F-C80B-42FC-BA76-1563744A50B8}" presName="fgShape" presStyleLbl="fgShp" presStyleIdx="0" presStyleCnt="1"/>
      <dgm:spPr>
        <a:solidFill>
          <a:srgbClr val="FFFF00"/>
        </a:solidFill>
      </dgm:spPr>
      <dgm:t>
        <a:bodyPr/>
        <a:lstStyle/>
        <a:p>
          <a:endParaRPr lang="en-US"/>
        </a:p>
      </dgm:t>
    </dgm:pt>
    <dgm:pt modelId="{D1EBF1E5-E187-4DEC-9B6D-213C4D361069}" type="pres">
      <dgm:prSet presAssocID="{D514DE4F-C80B-42FC-BA76-1563744A50B8}" presName="linComp" presStyleCnt="0"/>
      <dgm:spPr/>
    </dgm:pt>
    <dgm:pt modelId="{8931BE28-2912-46E8-AE06-09D5F9560C0F}" type="pres">
      <dgm:prSet presAssocID="{F77B684E-DCE4-4FAE-8F3F-F371F7B87FDC}" presName="compNode" presStyleCnt="0"/>
      <dgm:spPr/>
    </dgm:pt>
    <dgm:pt modelId="{EFD16665-A053-477F-83F7-9B2D382E801E}" type="pres">
      <dgm:prSet presAssocID="{F77B684E-DCE4-4FAE-8F3F-F371F7B87FDC}" presName="bkgdShape" presStyleLbl="node1" presStyleIdx="0" presStyleCnt="6"/>
      <dgm:spPr/>
      <dgm:t>
        <a:bodyPr/>
        <a:lstStyle/>
        <a:p>
          <a:endParaRPr lang="en-US"/>
        </a:p>
      </dgm:t>
    </dgm:pt>
    <dgm:pt modelId="{7B04FDCE-948D-420C-887D-DDB38D52EE34}" type="pres">
      <dgm:prSet presAssocID="{F77B684E-DCE4-4FAE-8F3F-F371F7B87FDC}" presName="nodeTx" presStyleLbl="node1" presStyleIdx="0" presStyleCnt="6">
        <dgm:presLayoutVars>
          <dgm:bulletEnabled val="1"/>
        </dgm:presLayoutVars>
      </dgm:prSet>
      <dgm:spPr/>
      <dgm:t>
        <a:bodyPr/>
        <a:lstStyle/>
        <a:p>
          <a:endParaRPr lang="en-US"/>
        </a:p>
      </dgm:t>
    </dgm:pt>
    <dgm:pt modelId="{57D71341-E4CE-4144-8592-48FA4F570FA3}" type="pres">
      <dgm:prSet presAssocID="{F77B684E-DCE4-4FAE-8F3F-F371F7B87FDC}" presName="invisiNode" presStyleLbl="node1" presStyleIdx="0" presStyleCnt="6"/>
      <dgm:spPr/>
    </dgm:pt>
    <dgm:pt modelId="{254DEA0F-EAF8-46BA-8A38-91EF618526D9}" type="pres">
      <dgm:prSet presAssocID="{F77B684E-DCE4-4FAE-8F3F-F371F7B87FDC}" presName="imagNode" presStyleLbl="fgImgPlace1" presStyleIdx="0" presStyleCnt="6"/>
      <dgm:spPr>
        <a:blipFill rotWithShape="1">
          <a:blip xmlns:r="http://schemas.openxmlformats.org/officeDocument/2006/relationships" r:embed="rId7"/>
          <a:stretch>
            <a:fillRect/>
          </a:stretch>
        </a:blipFill>
      </dgm:spPr>
      <dgm:t>
        <a:bodyPr/>
        <a:lstStyle/>
        <a:p>
          <a:endParaRPr lang="en-US"/>
        </a:p>
      </dgm:t>
    </dgm:pt>
    <dgm:pt modelId="{93C4DA3D-1E74-4145-ACF0-93E8F3CCCF42}" type="pres">
      <dgm:prSet presAssocID="{E8E11008-8D4A-4BBB-997E-E0F6A0B715AD}" presName="sibTrans" presStyleLbl="sibTrans2D1" presStyleIdx="0" presStyleCnt="0"/>
      <dgm:spPr/>
      <dgm:t>
        <a:bodyPr/>
        <a:lstStyle/>
        <a:p>
          <a:endParaRPr lang="en-US"/>
        </a:p>
      </dgm:t>
    </dgm:pt>
    <dgm:pt modelId="{7C1E3925-F91E-415C-BABF-6AB8F88A0E5F}" type="pres">
      <dgm:prSet presAssocID="{8F031FE1-1C98-45A8-A4D3-704D4E035C55}" presName="compNode" presStyleCnt="0"/>
      <dgm:spPr/>
    </dgm:pt>
    <dgm:pt modelId="{E9B81312-32AB-4FCC-B228-8A60086BF193}" type="pres">
      <dgm:prSet presAssocID="{8F031FE1-1C98-45A8-A4D3-704D4E035C55}" presName="bkgdShape" presStyleLbl="node1" presStyleIdx="1" presStyleCnt="6"/>
      <dgm:spPr/>
      <dgm:t>
        <a:bodyPr/>
        <a:lstStyle/>
        <a:p>
          <a:endParaRPr lang="en-US"/>
        </a:p>
      </dgm:t>
    </dgm:pt>
    <dgm:pt modelId="{5D26C417-844D-43FB-8913-3667F9AAA99E}" type="pres">
      <dgm:prSet presAssocID="{8F031FE1-1C98-45A8-A4D3-704D4E035C55}" presName="nodeTx" presStyleLbl="node1" presStyleIdx="1" presStyleCnt="6">
        <dgm:presLayoutVars>
          <dgm:bulletEnabled val="1"/>
        </dgm:presLayoutVars>
      </dgm:prSet>
      <dgm:spPr/>
      <dgm:t>
        <a:bodyPr/>
        <a:lstStyle/>
        <a:p>
          <a:endParaRPr lang="en-US"/>
        </a:p>
      </dgm:t>
    </dgm:pt>
    <dgm:pt modelId="{1F07FCAC-6716-410B-AB89-3D5E5D3875E2}" type="pres">
      <dgm:prSet presAssocID="{8F031FE1-1C98-45A8-A4D3-704D4E035C55}" presName="invisiNode" presStyleLbl="node1" presStyleIdx="1" presStyleCnt="6"/>
      <dgm:spPr/>
    </dgm:pt>
    <dgm:pt modelId="{73B40EF3-E37D-491E-8C8A-04E565FA21F0}" type="pres">
      <dgm:prSet presAssocID="{8F031FE1-1C98-45A8-A4D3-704D4E035C55}" presName="imagNode" presStyleLbl="fgImgPlace1" presStyleIdx="1" presStyleCnt="6"/>
      <dgm:spPr>
        <a:blipFill rotWithShape="1">
          <a:blip xmlns:r="http://schemas.openxmlformats.org/officeDocument/2006/relationships" r:embed="rId8"/>
          <a:stretch>
            <a:fillRect/>
          </a:stretch>
        </a:blipFill>
      </dgm:spPr>
      <dgm:t>
        <a:bodyPr/>
        <a:lstStyle/>
        <a:p>
          <a:endParaRPr lang="en-US"/>
        </a:p>
      </dgm:t>
    </dgm:pt>
    <dgm:pt modelId="{BAA38750-0CDF-4F08-A02C-43065E9D94FB}" type="pres">
      <dgm:prSet presAssocID="{57A3D163-80DA-4E95-8B5D-06EB454F5E18}" presName="sibTrans" presStyleLbl="sibTrans2D1" presStyleIdx="0" presStyleCnt="0"/>
      <dgm:spPr/>
      <dgm:t>
        <a:bodyPr/>
        <a:lstStyle/>
        <a:p>
          <a:endParaRPr lang="en-US"/>
        </a:p>
      </dgm:t>
    </dgm:pt>
    <dgm:pt modelId="{B2751A08-F15A-44BA-A625-8D5D72D5E2C5}" type="pres">
      <dgm:prSet presAssocID="{386ECA77-5AC9-4A3A-ABF3-9D816D223B79}" presName="compNode" presStyleCnt="0"/>
      <dgm:spPr/>
    </dgm:pt>
    <dgm:pt modelId="{25DF5741-D3D3-45CC-8F14-6D021CA5DD4E}" type="pres">
      <dgm:prSet presAssocID="{386ECA77-5AC9-4A3A-ABF3-9D816D223B79}" presName="bkgdShape" presStyleLbl="node1" presStyleIdx="2" presStyleCnt="6"/>
      <dgm:spPr/>
      <dgm:t>
        <a:bodyPr/>
        <a:lstStyle/>
        <a:p>
          <a:endParaRPr lang="en-US"/>
        </a:p>
      </dgm:t>
    </dgm:pt>
    <dgm:pt modelId="{4D503ABB-2273-45F0-84AB-156C777E5EEA}" type="pres">
      <dgm:prSet presAssocID="{386ECA77-5AC9-4A3A-ABF3-9D816D223B79}" presName="nodeTx" presStyleLbl="node1" presStyleIdx="2" presStyleCnt="6">
        <dgm:presLayoutVars>
          <dgm:bulletEnabled val="1"/>
        </dgm:presLayoutVars>
      </dgm:prSet>
      <dgm:spPr/>
      <dgm:t>
        <a:bodyPr/>
        <a:lstStyle/>
        <a:p>
          <a:endParaRPr lang="en-US"/>
        </a:p>
      </dgm:t>
    </dgm:pt>
    <dgm:pt modelId="{0B2AD34A-26AF-4BBF-BC4C-18BC0922CAF1}" type="pres">
      <dgm:prSet presAssocID="{386ECA77-5AC9-4A3A-ABF3-9D816D223B79}" presName="invisiNode" presStyleLbl="node1" presStyleIdx="2" presStyleCnt="6"/>
      <dgm:spPr/>
    </dgm:pt>
    <dgm:pt modelId="{DBBFF84E-F78B-42B2-8E41-D2D2027239E0}" type="pres">
      <dgm:prSet presAssocID="{386ECA77-5AC9-4A3A-ABF3-9D816D223B79}" presName="imagNode" presStyleLbl="fgImgPlace1" presStyleIdx="2" presStyleCnt="6"/>
      <dgm:spPr>
        <a:blipFill rotWithShape="1">
          <a:blip xmlns:r="http://schemas.openxmlformats.org/officeDocument/2006/relationships" r:embed="rId9"/>
          <a:stretch>
            <a:fillRect/>
          </a:stretch>
        </a:blipFill>
      </dgm:spPr>
      <dgm:t>
        <a:bodyPr/>
        <a:lstStyle/>
        <a:p>
          <a:endParaRPr lang="en-US"/>
        </a:p>
      </dgm:t>
    </dgm:pt>
    <dgm:pt modelId="{75EE838E-2FA4-44E8-9E14-111C6604E890}" type="pres">
      <dgm:prSet presAssocID="{A629075A-296A-475E-AE8C-489E32078EC9}" presName="sibTrans" presStyleLbl="sibTrans2D1" presStyleIdx="0" presStyleCnt="0"/>
      <dgm:spPr/>
      <dgm:t>
        <a:bodyPr/>
        <a:lstStyle/>
        <a:p>
          <a:endParaRPr lang="en-US"/>
        </a:p>
      </dgm:t>
    </dgm:pt>
    <dgm:pt modelId="{FEC98613-B87E-4FDE-AC40-0EC1595FB06B}" type="pres">
      <dgm:prSet presAssocID="{89FADC30-CB62-4D9F-A9C5-AE860566303E}" presName="compNode" presStyleCnt="0"/>
      <dgm:spPr/>
    </dgm:pt>
    <dgm:pt modelId="{5BF87322-216E-451E-AE06-F7CFC3609A14}" type="pres">
      <dgm:prSet presAssocID="{89FADC30-CB62-4D9F-A9C5-AE860566303E}" presName="bkgdShape" presStyleLbl="node1" presStyleIdx="3" presStyleCnt="6"/>
      <dgm:spPr/>
      <dgm:t>
        <a:bodyPr/>
        <a:lstStyle/>
        <a:p>
          <a:endParaRPr lang="en-US"/>
        </a:p>
      </dgm:t>
    </dgm:pt>
    <dgm:pt modelId="{25E254D5-84F5-489C-8734-F60673EC8E70}" type="pres">
      <dgm:prSet presAssocID="{89FADC30-CB62-4D9F-A9C5-AE860566303E}" presName="nodeTx" presStyleLbl="node1" presStyleIdx="3" presStyleCnt="6">
        <dgm:presLayoutVars>
          <dgm:bulletEnabled val="1"/>
        </dgm:presLayoutVars>
      </dgm:prSet>
      <dgm:spPr/>
      <dgm:t>
        <a:bodyPr/>
        <a:lstStyle/>
        <a:p>
          <a:endParaRPr lang="en-US"/>
        </a:p>
      </dgm:t>
    </dgm:pt>
    <dgm:pt modelId="{3BF1A9E0-033A-4251-87E1-133E83040270}" type="pres">
      <dgm:prSet presAssocID="{89FADC30-CB62-4D9F-A9C5-AE860566303E}" presName="invisiNode" presStyleLbl="node1" presStyleIdx="3" presStyleCnt="6"/>
      <dgm:spPr/>
    </dgm:pt>
    <dgm:pt modelId="{B0FEE8D2-8BBE-4EFC-A6D4-B344725B374B}" type="pres">
      <dgm:prSet presAssocID="{89FADC30-CB62-4D9F-A9C5-AE860566303E}" presName="imagNode" presStyleLbl="fgImgPlace1" presStyleIdx="3" presStyleCnt="6"/>
      <dgm:spPr>
        <a:blipFill rotWithShape="1">
          <a:blip xmlns:r="http://schemas.openxmlformats.org/officeDocument/2006/relationships" r:embed="rId10"/>
          <a:stretch>
            <a:fillRect/>
          </a:stretch>
        </a:blipFill>
      </dgm:spPr>
      <dgm:t>
        <a:bodyPr/>
        <a:lstStyle/>
        <a:p>
          <a:endParaRPr lang="en-US"/>
        </a:p>
      </dgm:t>
    </dgm:pt>
    <dgm:pt modelId="{A34E2BCD-4846-4350-8180-0600CC45996B}" type="pres">
      <dgm:prSet presAssocID="{7F3393A0-D346-464C-BDA0-325803B007D3}" presName="sibTrans" presStyleLbl="sibTrans2D1" presStyleIdx="0" presStyleCnt="0"/>
      <dgm:spPr/>
      <dgm:t>
        <a:bodyPr/>
        <a:lstStyle/>
        <a:p>
          <a:endParaRPr lang="en-US"/>
        </a:p>
      </dgm:t>
    </dgm:pt>
    <dgm:pt modelId="{9195E27A-CB02-489B-A437-4F85690B9B34}" type="pres">
      <dgm:prSet presAssocID="{AA16604E-DF93-44C6-8CF6-1973A6350333}" presName="compNode" presStyleCnt="0"/>
      <dgm:spPr/>
    </dgm:pt>
    <dgm:pt modelId="{6A17500C-0336-4F2B-A96A-321C396B8EA2}" type="pres">
      <dgm:prSet presAssocID="{AA16604E-DF93-44C6-8CF6-1973A6350333}" presName="bkgdShape" presStyleLbl="node1" presStyleIdx="4" presStyleCnt="6"/>
      <dgm:spPr/>
      <dgm:t>
        <a:bodyPr/>
        <a:lstStyle/>
        <a:p>
          <a:endParaRPr lang="en-US"/>
        </a:p>
      </dgm:t>
    </dgm:pt>
    <dgm:pt modelId="{E3F2B675-D0E1-4A72-BC59-7DC14BA12758}" type="pres">
      <dgm:prSet presAssocID="{AA16604E-DF93-44C6-8CF6-1973A6350333}" presName="nodeTx" presStyleLbl="node1" presStyleIdx="4" presStyleCnt="6">
        <dgm:presLayoutVars>
          <dgm:bulletEnabled val="1"/>
        </dgm:presLayoutVars>
      </dgm:prSet>
      <dgm:spPr/>
      <dgm:t>
        <a:bodyPr/>
        <a:lstStyle/>
        <a:p>
          <a:endParaRPr lang="en-US"/>
        </a:p>
      </dgm:t>
    </dgm:pt>
    <dgm:pt modelId="{06713528-BF8B-4842-9B59-B67C7A4E5295}" type="pres">
      <dgm:prSet presAssocID="{AA16604E-DF93-44C6-8CF6-1973A6350333}" presName="invisiNode" presStyleLbl="node1" presStyleIdx="4" presStyleCnt="6"/>
      <dgm:spPr/>
    </dgm:pt>
    <dgm:pt modelId="{9FD2CF4A-C4BE-469C-928F-0C0B25F9BA91}" type="pres">
      <dgm:prSet presAssocID="{AA16604E-DF93-44C6-8CF6-1973A6350333}" presName="imagNode" presStyleLbl="fgImgPlace1" presStyleIdx="4" presStyleCnt="6"/>
      <dgm:spPr>
        <a:blipFill rotWithShape="1">
          <a:blip xmlns:r="http://schemas.openxmlformats.org/officeDocument/2006/relationships" r:embed="rId11"/>
          <a:stretch>
            <a:fillRect/>
          </a:stretch>
        </a:blipFill>
      </dgm:spPr>
      <dgm:t>
        <a:bodyPr/>
        <a:lstStyle/>
        <a:p>
          <a:endParaRPr lang="en-US"/>
        </a:p>
      </dgm:t>
    </dgm:pt>
    <dgm:pt modelId="{BB421F8A-EFC0-4887-BB2D-1A750F38BC91}" type="pres">
      <dgm:prSet presAssocID="{16D34A14-9F6E-4A35-BD3A-0E131609196A}" presName="sibTrans" presStyleLbl="sibTrans2D1" presStyleIdx="0" presStyleCnt="0"/>
      <dgm:spPr/>
      <dgm:t>
        <a:bodyPr/>
        <a:lstStyle/>
        <a:p>
          <a:endParaRPr lang="en-US"/>
        </a:p>
      </dgm:t>
    </dgm:pt>
    <dgm:pt modelId="{7E8F965E-6636-4F90-B87F-8B1D5789CD07}" type="pres">
      <dgm:prSet presAssocID="{F70C0000-3E37-4742-8A9A-C63C26518EED}" presName="compNode" presStyleCnt="0"/>
      <dgm:spPr/>
    </dgm:pt>
    <dgm:pt modelId="{BF1A77A4-FB4C-4516-BCCB-EBD759A6C4FB}" type="pres">
      <dgm:prSet presAssocID="{F70C0000-3E37-4742-8A9A-C63C26518EED}" presName="bkgdShape" presStyleLbl="node1" presStyleIdx="5" presStyleCnt="6"/>
      <dgm:spPr/>
      <dgm:t>
        <a:bodyPr/>
        <a:lstStyle/>
        <a:p>
          <a:endParaRPr lang="en-US"/>
        </a:p>
      </dgm:t>
    </dgm:pt>
    <dgm:pt modelId="{92D87299-C90E-48B2-A366-30F4E2DFC941}" type="pres">
      <dgm:prSet presAssocID="{F70C0000-3E37-4742-8A9A-C63C26518EED}" presName="nodeTx" presStyleLbl="node1" presStyleIdx="5" presStyleCnt="6">
        <dgm:presLayoutVars>
          <dgm:bulletEnabled val="1"/>
        </dgm:presLayoutVars>
      </dgm:prSet>
      <dgm:spPr/>
      <dgm:t>
        <a:bodyPr/>
        <a:lstStyle/>
        <a:p>
          <a:endParaRPr lang="en-US"/>
        </a:p>
      </dgm:t>
    </dgm:pt>
    <dgm:pt modelId="{B9A58350-043F-4E4B-A605-ED182E18B0B9}" type="pres">
      <dgm:prSet presAssocID="{F70C0000-3E37-4742-8A9A-C63C26518EED}" presName="invisiNode" presStyleLbl="node1" presStyleIdx="5" presStyleCnt="6"/>
      <dgm:spPr/>
    </dgm:pt>
    <dgm:pt modelId="{0CCEADED-DF4B-421F-B57B-C1E24085D380}" type="pres">
      <dgm:prSet presAssocID="{F70C0000-3E37-4742-8A9A-C63C26518EED}" presName="imagNode" presStyleLbl="fgImgPlace1" presStyleIdx="5" presStyleCnt="6"/>
      <dgm:spPr>
        <a:blipFill rotWithShape="1">
          <a:blip xmlns:r="http://schemas.openxmlformats.org/officeDocument/2006/relationships" r:embed="rId12"/>
          <a:stretch>
            <a:fillRect/>
          </a:stretch>
        </a:blipFill>
      </dgm:spPr>
      <dgm:t>
        <a:bodyPr/>
        <a:lstStyle/>
        <a:p>
          <a:endParaRPr lang="en-US"/>
        </a:p>
      </dgm:t>
    </dgm:pt>
  </dgm:ptLst>
  <dgm:cxnLst>
    <dgm:cxn modelId="{66757F29-7F21-4C20-899D-A4ECE50FBBEB}" type="presOf" srcId="{386ECA77-5AC9-4A3A-ABF3-9D816D223B79}" destId="{4D503ABB-2273-45F0-84AB-156C777E5EEA}" srcOrd="1" destOrd="0" presId="urn:microsoft.com/office/officeart/2005/8/layout/hList7"/>
    <dgm:cxn modelId="{30E91BAB-E752-4C09-AEA2-4552F4F0479A}" type="presOf" srcId="{F70C0000-3E37-4742-8A9A-C63C26518EED}" destId="{BF1A77A4-FB4C-4516-BCCB-EBD759A6C4FB}" srcOrd="0" destOrd="0" presId="urn:microsoft.com/office/officeart/2005/8/layout/hList7"/>
    <dgm:cxn modelId="{633850D1-A465-4C0F-A68C-994AC86BE1AB}" type="presOf" srcId="{16D34A14-9F6E-4A35-BD3A-0E131609196A}" destId="{BB421F8A-EFC0-4887-BB2D-1A750F38BC91}" srcOrd="0" destOrd="0" presId="urn:microsoft.com/office/officeart/2005/8/layout/hList7"/>
    <dgm:cxn modelId="{4CA3B04E-C25D-4D0F-BA17-C774AB837DF6}" type="presOf" srcId="{E8E11008-8D4A-4BBB-997E-E0F6A0B715AD}" destId="{93C4DA3D-1E74-4145-ACF0-93E8F3CCCF42}" srcOrd="0" destOrd="0" presId="urn:microsoft.com/office/officeart/2005/8/layout/hList7"/>
    <dgm:cxn modelId="{CF066F4E-6180-4BF8-A2C7-51313BA7C3D7}" type="presOf" srcId="{57A3D163-80DA-4E95-8B5D-06EB454F5E18}" destId="{BAA38750-0CDF-4F08-A02C-43065E9D94FB}" srcOrd="0" destOrd="0" presId="urn:microsoft.com/office/officeart/2005/8/layout/hList7"/>
    <dgm:cxn modelId="{37CBA6CC-99F7-458C-A4A4-33E66AE16C2C}" type="presOf" srcId="{AA16604E-DF93-44C6-8CF6-1973A6350333}" destId="{E3F2B675-D0E1-4A72-BC59-7DC14BA12758}" srcOrd="1" destOrd="0" presId="urn:microsoft.com/office/officeart/2005/8/layout/hList7"/>
    <dgm:cxn modelId="{CA241BEB-E123-4B7A-B0DD-C9857C605E13}" srcId="{D514DE4F-C80B-42FC-BA76-1563744A50B8}" destId="{386ECA77-5AC9-4A3A-ABF3-9D816D223B79}" srcOrd="2" destOrd="0" parTransId="{8E3507F9-D4CD-4024-8479-47E1102A521D}" sibTransId="{A629075A-296A-475E-AE8C-489E32078EC9}"/>
    <dgm:cxn modelId="{A7D0FDF5-DE19-4121-A05C-FB4D722BD21A}" srcId="{D514DE4F-C80B-42FC-BA76-1563744A50B8}" destId="{8F031FE1-1C98-45A8-A4D3-704D4E035C55}" srcOrd="1" destOrd="0" parTransId="{9A6E06B7-E7F2-4FE5-95BE-7CF8D704B682}" sibTransId="{57A3D163-80DA-4E95-8B5D-06EB454F5E18}"/>
    <dgm:cxn modelId="{273056F5-531B-4F2A-998B-34E64508D5EB}" type="presOf" srcId="{A629075A-296A-475E-AE8C-489E32078EC9}" destId="{75EE838E-2FA4-44E8-9E14-111C6604E890}" srcOrd="0" destOrd="0" presId="urn:microsoft.com/office/officeart/2005/8/layout/hList7"/>
    <dgm:cxn modelId="{CC311A3B-177E-46DF-9606-DAA910C9C65B}" type="presOf" srcId="{386ECA77-5AC9-4A3A-ABF3-9D816D223B79}" destId="{25DF5741-D3D3-45CC-8F14-6D021CA5DD4E}" srcOrd="0" destOrd="0" presId="urn:microsoft.com/office/officeart/2005/8/layout/hList7"/>
    <dgm:cxn modelId="{49198079-7B32-45B3-BAE5-AF50F8663934}" srcId="{D514DE4F-C80B-42FC-BA76-1563744A50B8}" destId="{AA16604E-DF93-44C6-8CF6-1973A6350333}" srcOrd="4" destOrd="0" parTransId="{16CE3DC3-BE10-4B9D-9E8D-767823D397C9}" sibTransId="{16D34A14-9F6E-4A35-BD3A-0E131609196A}"/>
    <dgm:cxn modelId="{CD3102B2-04D0-4163-9316-5F8672B25136}" type="presOf" srcId="{8F031FE1-1C98-45A8-A4D3-704D4E035C55}" destId="{5D26C417-844D-43FB-8913-3667F9AAA99E}" srcOrd="1" destOrd="0" presId="urn:microsoft.com/office/officeart/2005/8/layout/hList7"/>
    <dgm:cxn modelId="{AC6DD020-8321-48AB-9B12-206C26469641}" srcId="{D514DE4F-C80B-42FC-BA76-1563744A50B8}" destId="{F77B684E-DCE4-4FAE-8F3F-F371F7B87FDC}" srcOrd="0" destOrd="0" parTransId="{EB68CB7F-A2B1-48FA-AF72-4BB7E6FAF5D9}" sibTransId="{E8E11008-8D4A-4BBB-997E-E0F6A0B715AD}"/>
    <dgm:cxn modelId="{5CAB2AF0-5A74-4590-B100-FB754CF18079}" srcId="{D514DE4F-C80B-42FC-BA76-1563744A50B8}" destId="{F70C0000-3E37-4742-8A9A-C63C26518EED}" srcOrd="5" destOrd="0" parTransId="{03B9FE8F-CF43-4475-9CB8-4BD51B5FC691}" sibTransId="{81FFFD3D-EA7D-4A2D-B86D-A5B2EE1B987F}"/>
    <dgm:cxn modelId="{355FC956-4294-48F6-9ADA-D3961A361CF5}" type="presOf" srcId="{D514DE4F-C80B-42FC-BA76-1563744A50B8}" destId="{D26EC675-5A4E-49B7-A055-C3C8EC7AA5C6}" srcOrd="0" destOrd="0" presId="urn:microsoft.com/office/officeart/2005/8/layout/hList7"/>
    <dgm:cxn modelId="{81F2DB08-4774-4281-A3D5-E15AC72AF207}" type="presOf" srcId="{F77B684E-DCE4-4FAE-8F3F-F371F7B87FDC}" destId="{7B04FDCE-948D-420C-887D-DDB38D52EE34}" srcOrd="1" destOrd="0" presId="urn:microsoft.com/office/officeart/2005/8/layout/hList7"/>
    <dgm:cxn modelId="{91970D42-9A6D-4745-B82F-D843EE239BCA}" type="presOf" srcId="{8F031FE1-1C98-45A8-A4D3-704D4E035C55}" destId="{E9B81312-32AB-4FCC-B228-8A60086BF193}" srcOrd="0" destOrd="0" presId="urn:microsoft.com/office/officeart/2005/8/layout/hList7"/>
    <dgm:cxn modelId="{4A594DC3-1390-42FD-B702-3607A505E9A3}" srcId="{D514DE4F-C80B-42FC-BA76-1563744A50B8}" destId="{89FADC30-CB62-4D9F-A9C5-AE860566303E}" srcOrd="3" destOrd="0" parTransId="{1704733B-EAAD-4435-A774-C87D5C00CADF}" sibTransId="{7F3393A0-D346-464C-BDA0-325803B007D3}"/>
    <dgm:cxn modelId="{C3078AD5-BE07-4744-96D5-EE722DD74F85}" type="presOf" srcId="{AA16604E-DF93-44C6-8CF6-1973A6350333}" destId="{6A17500C-0336-4F2B-A96A-321C396B8EA2}" srcOrd="0" destOrd="0" presId="urn:microsoft.com/office/officeart/2005/8/layout/hList7"/>
    <dgm:cxn modelId="{4DA29635-E30D-4104-9099-68A6CEC44891}" type="presOf" srcId="{F70C0000-3E37-4742-8A9A-C63C26518EED}" destId="{92D87299-C90E-48B2-A366-30F4E2DFC941}" srcOrd="1" destOrd="0" presId="urn:microsoft.com/office/officeart/2005/8/layout/hList7"/>
    <dgm:cxn modelId="{D468F778-9968-465D-85DC-79CADC348136}" type="presOf" srcId="{89FADC30-CB62-4D9F-A9C5-AE860566303E}" destId="{25E254D5-84F5-489C-8734-F60673EC8E70}" srcOrd="1" destOrd="0" presId="urn:microsoft.com/office/officeart/2005/8/layout/hList7"/>
    <dgm:cxn modelId="{E996D032-44E6-47A5-97F8-72F4145C094F}" type="presOf" srcId="{89FADC30-CB62-4D9F-A9C5-AE860566303E}" destId="{5BF87322-216E-451E-AE06-F7CFC3609A14}" srcOrd="0" destOrd="0" presId="urn:microsoft.com/office/officeart/2005/8/layout/hList7"/>
    <dgm:cxn modelId="{06400B6E-F638-4DA3-A89D-3A7DD1C34289}" type="presOf" srcId="{7F3393A0-D346-464C-BDA0-325803B007D3}" destId="{A34E2BCD-4846-4350-8180-0600CC45996B}" srcOrd="0" destOrd="0" presId="urn:microsoft.com/office/officeart/2005/8/layout/hList7"/>
    <dgm:cxn modelId="{511510E9-AEAD-4BA3-9DD7-835B7D751BD5}" type="presOf" srcId="{F77B684E-DCE4-4FAE-8F3F-F371F7B87FDC}" destId="{EFD16665-A053-477F-83F7-9B2D382E801E}" srcOrd="0" destOrd="0" presId="urn:microsoft.com/office/officeart/2005/8/layout/hList7"/>
    <dgm:cxn modelId="{16623E47-11B5-4998-8715-1BE35F58CE34}" type="presParOf" srcId="{D26EC675-5A4E-49B7-A055-C3C8EC7AA5C6}" destId="{D8F540E8-2591-4185-9EEE-97D33EDC89D5}" srcOrd="0" destOrd="0" presId="urn:microsoft.com/office/officeart/2005/8/layout/hList7"/>
    <dgm:cxn modelId="{5FD558AC-7144-4CCF-9780-CCED191072A7}" type="presParOf" srcId="{D26EC675-5A4E-49B7-A055-C3C8EC7AA5C6}" destId="{D1EBF1E5-E187-4DEC-9B6D-213C4D361069}" srcOrd="1" destOrd="0" presId="urn:microsoft.com/office/officeart/2005/8/layout/hList7"/>
    <dgm:cxn modelId="{AF31A971-7891-44D6-A67A-67052FDE6BF1}" type="presParOf" srcId="{D1EBF1E5-E187-4DEC-9B6D-213C4D361069}" destId="{8931BE28-2912-46E8-AE06-09D5F9560C0F}" srcOrd="0" destOrd="0" presId="urn:microsoft.com/office/officeart/2005/8/layout/hList7"/>
    <dgm:cxn modelId="{671AA6BA-0C5C-4FF4-8D69-4F2D79ABF80A}" type="presParOf" srcId="{8931BE28-2912-46E8-AE06-09D5F9560C0F}" destId="{EFD16665-A053-477F-83F7-9B2D382E801E}" srcOrd="0" destOrd="0" presId="urn:microsoft.com/office/officeart/2005/8/layout/hList7"/>
    <dgm:cxn modelId="{E14B272E-7BAD-457B-A740-0EBCA45428B5}" type="presParOf" srcId="{8931BE28-2912-46E8-AE06-09D5F9560C0F}" destId="{7B04FDCE-948D-420C-887D-DDB38D52EE34}" srcOrd="1" destOrd="0" presId="urn:microsoft.com/office/officeart/2005/8/layout/hList7"/>
    <dgm:cxn modelId="{6C638DAB-327F-47E0-879D-E4173459F147}" type="presParOf" srcId="{8931BE28-2912-46E8-AE06-09D5F9560C0F}" destId="{57D71341-E4CE-4144-8592-48FA4F570FA3}" srcOrd="2" destOrd="0" presId="urn:microsoft.com/office/officeart/2005/8/layout/hList7"/>
    <dgm:cxn modelId="{70E2882E-83CC-4558-8CC8-AAD20DFE0FB0}" type="presParOf" srcId="{8931BE28-2912-46E8-AE06-09D5F9560C0F}" destId="{254DEA0F-EAF8-46BA-8A38-91EF618526D9}" srcOrd="3" destOrd="0" presId="urn:microsoft.com/office/officeart/2005/8/layout/hList7"/>
    <dgm:cxn modelId="{599E74BB-D5AD-45F4-9158-173F6B3B6D63}" type="presParOf" srcId="{D1EBF1E5-E187-4DEC-9B6D-213C4D361069}" destId="{93C4DA3D-1E74-4145-ACF0-93E8F3CCCF42}" srcOrd="1" destOrd="0" presId="urn:microsoft.com/office/officeart/2005/8/layout/hList7"/>
    <dgm:cxn modelId="{F95C2752-25FA-4649-888E-ED56A2348BC6}" type="presParOf" srcId="{D1EBF1E5-E187-4DEC-9B6D-213C4D361069}" destId="{7C1E3925-F91E-415C-BABF-6AB8F88A0E5F}" srcOrd="2" destOrd="0" presId="urn:microsoft.com/office/officeart/2005/8/layout/hList7"/>
    <dgm:cxn modelId="{EE23E4FE-051A-41E4-BF74-67D8DB7A9CFE}" type="presParOf" srcId="{7C1E3925-F91E-415C-BABF-6AB8F88A0E5F}" destId="{E9B81312-32AB-4FCC-B228-8A60086BF193}" srcOrd="0" destOrd="0" presId="urn:microsoft.com/office/officeart/2005/8/layout/hList7"/>
    <dgm:cxn modelId="{68288939-8F5B-4760-B406-FED0AA0C5F93}" type="presParOf" srcId="{7C1E3925-F91E-415C-BABF-6AB8F88A0E5F}" destId="{5D26C417-844D-43FB-8913-3667F9AAA99E}" srcOrd="1" destOrd="0" presId="urn:microsoft.com/office/officeart/2005/8/layout/hList7"/>
    <dgm:cxn modelId="{19E71365-C907-4948-964F-FBCA38E1C7B9}" type="presParOf" srcId="{7C1E3925-F91E-415C-BABF-6AB8F88A0E5F}" destId="{1F07FCAC-6716-410B-AB89-3D5E5D3875E2}" srcOrd="2" destOrd="0" presId="urn:microsoft.com/office/officeart/2005/8/layout/hList7"/>
    <dgm:cxn modelId="{2BA79EB1-6783-43BB-9825-AB7C8F799AB2}" type="presParOf" srcId="{7C1E3925-F91E-415C-BABF-6AB8F88A0E5F}" destId="{73B40EF3-E37D-491E-8C8A-04E565FA21F0}" srcOrd="3" destOrd="0" presId="urn:microsoft.com/office/officeart/2005/8/layout/hList7"/>
    <dgm:cxn modelId="{E1E57315-9B08-40AD-BD75-FC16C6EE8B17}" type="presParOf" srcId="{D1EBF1E5-E187-4DEC-9B6D-213C4D361069}" destId="{BAA38750-0CDF-4F08-A02C-43065E9D94FB}" srcOrd="3" destOrd="0" presId="urn:microsoft.com/office/officeart/2005/8/layout/hList7"/>
    <dgm:cxn modelId="{A88C0E10-2011-48E8-A8E1-FAD3E51BC38D}" type="presParOf" srcId="{D1EBF1E5-E187-4DEC-9B6D-213C4D361069}" destId="{B2751A08-F15A-44BA-A625-8D5D72D5E2C5}" srcOrd="4" destOrd="0" presId="urn:microsoft.com/office/officeart/2005/8/layout/hList7"/>
    <dgm:cxn modelId="{CB8A309B-85CA-4C6B-BCC3-334410564945}" type="presParOf" srcId="{B2751A08-F15A-44BA-A625-8D5D72D5E2C5}" destId="{25DF5741-D3D3-45CC-8F14-6D021CA5DD4E}" srcOrd="0" destOrd="0" presId="urn:microsoft.com/office/officeart/2005/8/layout/hList7"/>
    <dgm:cxn modelId="{AE0BC88F-6A1C-434D-91CF-33BDAE0CFC81}" type="presParOf" srcId="{B2751A08-F15A-44BA-A625-8D5D72D5E2C5}" destId="{4D503ABB-2273-45F0-84AB-156C777E5EEA}" srcOrd="1" destOrd="0" presId="urn:microsoft.com/office/officeart/2005/8/layout/hList7"/>
    <dgm:cxn modelId="{99A63392-45BB-47C5-9DAC-72D95F278353}" type="presParOf" srcId="{B2751A08-F15A-44BA-A625-8D5D72D5E2C5}" destId="{0B2AD34A-26AF-4BBF-BC4C-18BC0922CAF1}" srcOrd="2" destOrd="0" presId="urn:microsoft.com/office/officeart/2005/8/layout/hList7"/>
    <dgm:cxn modelId="{7149DCFE-4FE6-4779-9E53-392D00EADA7F}" type="presParOf" srcId="{B2751A08-F15A-44BA-A625-8D5D72D5E2C5}" destId="{DBBFF84E-F78B-42B2-8E41-D2D2027239E0}" srcOrd="3" destOrd="0" presId="urn:microsoft.com/office/officeart/2005/8/layout/hList7"/>
    <dgm:cxn modelId="{E5DB8454-9CBD-425F-BA31-FB4D58DCC3A4}" type="presParOf" srcId="{D1EBF1E5-E187-4DEC-9B6D-213C4D361069}" destId="{75EE838E-2FA4-44E8-9E14-111C6604E890}" srcOrd="5" destOrd="0" presId="urn:microsoft.com/office/officeart/2005/8/layout/hList7"/>
    <dgm:cxn modelId="{0015BF7B-FA6F-48E4-AE9F-460AFDAE7763}" type="presParOf" srcId="{D1EBF1E5-E187-4DEC-9B6D-213C4D361069}" destId="{FEC98613-B87E-4FDE-AC40-0EC1595FB06B}" srcOrd="6" destOrd="0" presId="urn:microsoft.com/office/officeart/2005/8/layout/hList7"/>
    <dgm:cxn modelId="{AC821223-390F-4C8F-A33F-28421B6839CA}" type="presParOf" srcId="{FEC98613-B87E-4FDE-AC40-0EC1595FB06B}" destId="{5BF87322-216E-451E-AE06-F7CFC3609A14}" srcOrd="0" destOrd="0" presId="urn:microsoft.com/office/officeart/2005/8/layout/hList7"/>
    <dgm:cxn modelId="{95A2A7BC-A5E4-496D-9A78-0D244B9C9D28}" type="presParOf" srcId="{FEC98613-B87E-4FDE-AC40-0EC1595FB06B}" destId="{25E254D5-84F5-489C-8734-F60673EC8E70}" srcOrd="1" destOrd="0" presId="urn:microsoft.com/office/officeart/2005/8/layout/hList7"/>
    <dgm:cxn modelId="{7CC95997-BEB7-4029-A5F2-0B742F1E481B}" type="presParOf" srcId="{FEC98613-B87E-4FDE-AC40-0EC1595FB06B}" destId="{3BF1A9E0-033A-4251-87E1-133E83040270}" srcOrd="2" destOrd="0" presId="urn:microsoft.com/office/officeart/2005/8/layout/hList7"/>
    <dgm:cxn modelId="{440221DE-A63A-4A9F-8414-C7AC603D9813}" type="presParOf" srcId="{FEC98613-B87E-4FDE-AC40-0EC1595FB06B}" destId="{B0FEE8D2-8BBE-4EFC-A6D4-B344725B374B}" srcOrd="3" destOrd="0" presId="urn:microsoft.com/office/officeart/2005/8/layout/hList7"/>
    <dgm:cxn modelId="{DCC275F9-9504-434F-9C98-B9D84F34E1AB}" type="presParOf" srcId="{D1EBF1E5-E187-4DEC-9B6D-213C4D361069}" destId="{A34E2BCD-4846-4350-8180-0600CC45996B}" srcOrd="7" destOrd="0" presId="urn:microsoft.com/office/officeart/2005/8/layout/hList7"/>
    <dgm:cxn modelId="{3E0D2D8A-61A1-4BEF-A08B-D615C30FF45D}" type="presParOf" srcId="{D1EBF1E5-E187-4DEC-9B6D-213C4D361069}" destId="{9195E27A-CB02-489B-A437-4F85690B9B34}" srcOrd="8" destOrd="0" presId="urn:microsoft.com/office/officeart/2005/8/layout/hList7"/>
    <dgm:cxn modelId="{E0BCC137-D712-4944-9E18-CE9330CACB9E}" type="presParOf" srcId="{9195E27A-CB02-489B-A437-4F85690B9B34}" destId="{6A17500C-0336-4F2B-A96A-321C396B8EA2}" srcOrd="0" destOrd="0" presId="urn:microsoft.com/office/officeart/2005/8/layout/hList7"/>
    <dgm:cxn modelId="{B7C89DEE-E6B4-488F-9F92-DFA586AA020C}" type="presParOf" srcId="{9195E27A-CB02-489B-A437-4F85690B9B34}" destId="{E3F2B675-D0E1-4A72-BC59-7DC14BA12758}" srcOrd="1" destOrd="0" presId="urn:microsoft.com/office/officeart/2005/8/layout/hList7"/>
    <dgm:cxn modelId="{87C5D0DC-9DEB-47A5-A531-F6E31552FB01}" type="presParOf" srcId="{9195E27A-CB02-489B-A437-4F85690B9B34}" destId="{06713528-BF8B-4842-9B59-B67C7A4E5295}" srcOrd="2" destOrd="0" presId="urn:microsoft.com/office/officeart/2005/8/layout/hList7"/>
    <dgm:cxn modelId="{41CEFFF9-9D9F-417C-A4D0-C125809B03B2}" type="presParOf" srcId="{9195E27A-CB02-489B-A437-4F85690B9B34}" destId="{9FD2CF4A-C4BE-469C-928F-0C0B25F9BA91}" srcOrd="3" destOrd="0" presId="urn:microsoft.com/office/officeart/2005/8/layout/hList7"/>
    <dgm:cxn modelId="{88774872-8DA9-4444-8776-0E82C48FCB7B}" type="presParOf" srcId="{D1EBF1E5-E187-4DEC-9B6D-213C4D361069}" destId="{BB421F8A-EFC0-4887-BB2D-1A750F38BC91}" srcOrd="9" destOrd="0" presId="urn:microsoft.com/office/officeart/2005/8/layout/hList7"/>
    <dgm:cxn modelId="{137B6C12-E859-4255-8938-806E85A95AC7}" type="presParOf" srcId="{D1EBF1E5-E187-4DEC-9B6D-213C4D361069}" destId="{7E8F965E-6636-4F90-B87F-8B1D5789CD07}" srcOrd="10" destOrd="0" presId="urn:microsoft.com/office/officeart/2005/8/layout/hList7"/>
    <dgm:cxn modelId="{BFC90595-9621-4150-B868-3949E83DA356}" type="presParOf" srcId="{7E8F965E-6636-4F90-B87F-8B1D5789CD07}" destId="{BF1A77A4-FB4C-4516-BCCB-EBD759A6C4FB}" srcOrd="0" destOrd="0" presId="urn:microsoft.com/office/officeart/2005/8/layout/hList7"/>
    <dgm:cxn modelId="{7E1B6C0E-4F6D-44DC-9B9D-99F688DB04C5}" type="presParOf" srcId="{7E8F965E-6636-4F90-B87F-8B1D5789CD07}" destId="{92D87299-C90E-48B2-A366-30F4E2DFC941}" srcOrd="1" destOrd="0" presId="urn:microsoft.com/office/officeart/2005/8/layout/hList7"/>
    <dgm:cxn modelId="{D1C471CB-0FC7-43E3-9502-57CF71BF3679}" type="presParOf" srcId="{7E8F965E-6636-4F90-B87F-8B1D5789CD07}" destId="{B9A58350-043F-4E4B-A605-ED182E18B0B9}" srcOrd="2" destOrd="0" presId="urn:microsoft.com/office/officeart/2005/8/layout/hList7"/>
    <dgm:cxn modelId="{A65E5454-4A65-4AE7-B4A9-32CF26DB3F68}" type="presParOf" srcId="{7E8F965E-6636-4F90-B87F-8B1D5789CD07}" destId="{0CCEADED-DF4B-421F-B57B-C1E24085D38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E6BA0A-66A2-4699-BA23-7A50D2658A6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F60C639-08AD-4B97-BB6D-B75611768260}">
      <dgm:prSet phldrT="[Text]" custT="1"/>
      <dgm:spPr>
        <a:solidFill>
          <a:srgbClr val="FF0000"/>
        </a:solidFill>
      </dgm:spPr>
      <dgm:t>
        <a:bodyPr/>
        <a:lstStyle/>
        <a:p>
          <a:r>
            <a:rPr lang="en-US" sz="3600" b="0" u="none" dirty="0" err="1" smtClean="0">
              <a:solidFill>
                <a:schemeClr val="tx1"/>
              </a:solidFill>
              <a:latin typeface="NikoshBAN" pitchFamily="2" charset="0"/>
              <a:ea typeface="Times New Roman" pitchFamily="18" charset="0"/>
              <a:cs typeface="NikoshBAN" pitchFamily="2" charset="0"/>
            </a:rPr>
            <a:t>গুরুত্ব</a:t>
          </a:r>
          <a:r>
            <a:rPr lang="en-US" sz="3600" b="0" u="none" dirty="0" smtClean="0">
              <a:solidFill>
                <a:schemeClr val="tx1"/>
              </a:solidFill>
              <a:latin typeface="NikoshBAN" pitchFamily="2" charset="0"/>
              <a:ea typeface="Times New Roman" pitchFamily="18" charset="0"/>
              <a:cs typeface="NikoshBAN" pitchFamily="2" charset="0"/>
            </a:rPr>
            <a:t> ও </a:t>
          </a:r>
          <a:r>
            <a:rPr lang="en-US" sz="3600" b="0" u="none" dirty="0" err="1" smtClean="0">
              <a:solidFill>
                <a:schemeClr val="tx1"/>
              </a:solidFill>
              <a:latin typeface="NikoshBAN" pitchFamily="2" charset="0"/>
              <a:ea typeface="Times New Roman" pitchFamily="18" charset="0"/>
              <a:cs typeface="NikoshBAN" pitchFamily="2" charset="0"/>
            </a:rPr>
            <a:t>তাৎপর্য</a:t>
          </a:r>
          <a:endParaRPr lang="en-US" sz="3600" b="0" u="none" dirty="0">
            <a:solidFill>
              <a:schemeClr val="tx1"/>
            </a:solidFill>
            <a:latin typeface="NikoshBAN" panose="02000000000000000000" pitchFamily="2" charset="0"/>
            <a:cs typeface="NikoshBAN" panose="02000000000000000000" pitchFamily="2" charset="0"/>
          </a:endParaRPr>
        </a:p>
      </dgm:t>
    </dgm:pt>
    <dgm:pt modelId="{D47C3D9E-C743-4EC8-A091-0E04B0C71275}" type="parTrans" cxnId="{D83C0BB4-3EBC-40CD-8085-AA987C02C6D0}">
      <dgm:prSet/>
      <dgm:spPr/>
      <dgm:t>
        <a:bodyPr/>
        <a:lstStyle/>
        <a:p>
          <a:endParaRPr lang="en-US"/>
        </a:p>
      </dgm:t>
    </dgm:pt>
    <dgm:pt modelId="{527EA5F9-9526-461C-AC3A-37E86BAC5851}" type="sibTrans" cxnId="{D83C0BB4-3EBC-40CD-8085-AA987C02C6D0}">
      <dgm:prSet/>
      <dgm:spPr/>
      <dgm:t>
        <a:bodyPr/>
        <a:lstStyle/>
        <a:p>
          <a:endParaRPr lang="en-US"/>
        </a:p>
      </dgm:t>
    </dgm:pt>
    <dgm:pt modelId="{69221B35-2D15-4EB9-8736-6F61E3E07B23}">
      <dgm:prSet phldrT="[Text]" custT="1"/>
      <dgm:spPr>
        <a:solidFill>
          <a:srgbClr val="00B050"/>
        </a:solidFill>
      </dgm:spPr>
      <dgm:t>
        <a:bodyPr/>
        <a:lstStyle/>
        <a:p>
          <a:r>
            <a:rPr lang="en-US" sz="2000" dirty="0" err="1" smtClean="0">
              <a:latin typeface="NikoshBAN" panose="02000000000000000000" pitchFamily="2" charset="0"/>
              <a:cs typeface="NikoshBAN" panose="02000000000000000000" pitchFamily="2" charset="0"/>
            </a:rPr>
            <a:t>স্বাধীনতা</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আন্দোলন</a:t>
          </a:r>
          <a:endParaRPr lang="en-US" sz="2000" dirty="0">
            <a:latin typeface="NikoshBAN" panose="02000000000000000000" pitchFamily="2" charset="0"/>
            <a:cs typeface="NikoshBAN" panose="02000000000000000000" pitchFamily="2" charset="0"/>
          </a:endParaRPr>
        </a:p>
      </dgm:t>
    </dgm:pt>
    <dgm:pt modelId="{347FE751-F2CF-4C97-8588-23F3732CC840}" type="parTrans" cxnId="{27C2F4AA-F611-4E05-82FE-EE9E8B12DF93}">
      <dgm:prSet/>
      <dgm:spPr/>
      <dgm:t>
        <a:bodyPr/>
        <a:lstStyle/>
        <a:p>
          <a:endParaRPr lang="en-US"/>
        </a:p>
      </dgm:t>
    </dgm:pt>
    <dgm:pt modelId="{965583C1-5145-48CE-AAF0-487F0CFCDDDE}" type="sibTrans" cxnId="{27C2F4AA-F611-4E05-82FE-EE9E8B12DF93}">
      <dgm:prSet/>
      <dgm:spPr/>
      <dgm:t>
        <a:bodyPr/>
        <a:lstStyle/>
        <a:p>
          <a:endParaRPr lang="en-US"/>
        </a:p>
      </dgm:t>
    </dgm:pt>
    <dgm:pt modelId="{65B3A595-2C1B-4FA3-A8E1-0349DFDE0ADE}">
      <dgm:prSet phldrT="[Text]" custT="1"/>
      <dgm:spPr>
        <a:solidFill>
          <a:srgbClr val="00B050"/>
        </a:solidFill>
      </dgm:spPr>
      <dgm:t>
        <a:bodyPr/>
        <a:lstStyle/>
        <a:p>
          <a:r>
            <a:rPr lang="en-US" sz="2000" err="1" smtClean="0">
              <a:latin typeface="NikoshBAN" panose="02000000000000000000" pitchFamily="2" charset="0"/>
              <a:cs typeface="NikoshBAN" panose="02000000000000000000" pitchFamily="2" charset="0"/>
            </a:rPr>
            <a:t>আশা</a:t>
          </a:r>
          <a:r>
            <a:rPr lang="en-US" sz="2000" smtClean="0">
              <a:latin typeface="NikoshBAN" panose="02000000000000000000" pitchFamily="2" charset="0"/>
              <a:cs typeface="NikoshBAN" panose="02000000000000000000" pitchFamily="2" charset="0"/>
            </a:rPr>
            <a:t> </a:t>
          </a:r>
          <a:r>
            <a:rPr lang="as-IN" sz="2000" b="0" i="0" smtClean="0"/>
            <a:t>আকাঙ্ক্ষার</a:t>
          </a:r>
          <a:r>
            <a:rPr lang="en-US" sz="200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প্রতীক</a:t>
          </a:r>
          <a:endParaRPr lang="en-US" sz="2000" dirty="0">
            <a:latin typeface="NikoshBAN" panose="02000000000000000000" pitchFamily="2" charset="0"/>
            <a:cs typeface="NikoshBAN" panose="02000000000000000000" pitchFamily="2" charset="0"/>
          </a:endParaRPr>
        </a:p>
      </dgm:t>
    </dgm:pt>
    <dgm:pt modelId="{E14814B7-B777-4C0B-86C7-AE9071EEF144}" type="parTrans" cxnId="{54E9CB38-A289-4F1C-BE72-283371F909B5}">
      <dgm:prSet/>
      <dgm:spPr/>
      <dgm:t>
        <a:bodyPr/>
        <a:lstStyle/>
        <a:p>
          <a:endParaRPr lang="en-US"/>
        </a:p>
      </dgm:t>
    </dgm:pt>
    <dgm:pt modelId="{A4E8FCC8-D1B7-4B19-A19C-B9A8D1C69D76}" type="sibTrans" cxnId="{54E9CB38-A289-4F1C-BE72-283371F909B5}">
      <dgm:prSet/>
      <dgm:spPr/>
      <dgm:t>
        <a:bodyPr/>
        <a:lstStyle/>
        <a:p>
          <a:endParaRPr lang="en-US"/>
        </a:p>
      </dgm:t>
    </dgm:pt>
    <dgm:pt modelId="{B0F3E472-FC47-4C57-A0CD-FA47252D693B}">
      <dgm:prSet phldrT="[Text]" custT="1"/>
      <dgm:spPr>
        <a:solidFill>
          <a:srgbClr val="00B050"/>
        </a:solidFill>
      </dgm:spPr>
      <dgm:t>
        <a:bodyPr/>
        <a:lstStyle/>
        <a:p>
          <a:r>
            <a:rPr lang="en-US" sz="2000" dirty="0" err="1" smtClean="0">
              <a:latin typeface="NikoshBAN" panose="02000000000000000000" pitchFamily="2" charset="0"/>
              <a:cs typeface="NikoshBAN" panose="02000000000000000000" pitchFamily="2" charset="0"/>
            </a:rPr>
            <a:t>জাতীয়তাবাদের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ধারণার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বিকাশ</a:t>
          </a:r>
          <a:endParaRPr lang="en-US" sz="2000" dirty="0">
            <a:latin typeface="NikoshBAN" panose="02000000000000000000" pitchFamily="2" charset="0"/>
            <a:cs typeface="NikoshBAN" panose="02000000000000000000" pitchFamily="2" charset="0"/>
          </a:endParaRPr>
        </a:p>
      </dgm:t>
    </dgm:pt>
    <dgm:pt modelId="{1408D7A9-6273-47C4-981B-A4798BCC70E6}" type="parTrans" cxnId="{5BFE9ED4-DFF6-4B59-BFA1-D1AFF16E8C4A}">
      <dgm:prSet/>
      <dgm:spPr/>
      <dgm:t>
        <a:bodyPr/>
        <a:lstStyle/>
        <a:p>
          <a:endParaRPr lang="en-US"/>
        </a:p>
      </dgm:t>
    </dgm:pt>
    <dgm:pt modelId="{CDC3607C-F6B8-4F00-AB21-176E5666161D}" type="sibTrans" cxnId="{5BFE9ED4-DFF6-4B59-BFA1-D1AFF16E8C4A}">
      <dgm:prSet/>
      <dgm:spPr/>
      <dgm:t>
        <a:bodyPr/>
        <a:lstStyle/>
        <a:p>
          <a:endParaRPr lang="en-US"/>
        </a:p>
      </dgm:t>
    </dgm:pt>
    <dgm:pt modelId="{8338C1A6-C29F-4CD8-BC09-313DC00ADF1E}">
      <dgm:prSet phldrT="[Text]" custT="1"/>
      <dgm:spPr>
        <a:solidFill>
          <a:srgbClr val="00B050"/>
        </a:solidFill>
      </dgm:spPr>
      <dgm:t>
        <a:bodyPr/>
        <a:lstStyle/>
        <a:p>
          <a:r>
            <a:rPr lang="en-US" sz="2000" dirty="0" err="1" smtClean="0">
              <a:latin typeface="NikoshBAN" panose="02000000000000000000" pitchFamily="2" charset="0"/>
              <a:cs typeface="NikoshBAN" panose="02000000000000000000" pitchFamily="2" charset="0"/>
            </a:rPr>
            <a:t>স্বায়</a:t>
          </a:r>
          <a:r>
            <a:rPr lang="as-IN" sz="2000" b="0" i="0" dirty="0" smtClean="0">
              <a:latin typeface="NikoshBAN" panose="02000000000000000000" pitchFamily="2" charset="0"/>
              <a:cs typeface="NikoshBAN" panose="02000000000000000000" pitchFamily="2" charset="0"/>
            </a:rPr>
            <a:t>ত্ত</a:t>
          </a:r>
          <a:r>
            <a:rPr lang="en-US" sz="2000" dirty="0" err="1" smtClean="0">
              <a:latin typeface="NikoshBAN" panose="02000000000000000000" pitchFamily="2" charset="0"/>
              <a:cs typeface="NikoshBAN" panose="02000000000000000000" pitchFamily="2" charset="0"/>
            </a:rPr>
            <a:t>শাসনের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দাবি</a:t>
          </a:r>
          <a:endParaRPr lang="en-US" sz="2000" dirty="0">
            <a:latin typeface="NikoshBAN" panose="02000000000000000000" pitchFamily="2" charset="0"/>
            <a:cs typeface="NikoshBAN" panose="02000000000000000000" pitchFamily="2" charset="0"/>
          </a:endParaRPr>
        </a:p>
      </dgm:t>
    </dgm:pt>
    <dgm:pt modelId="{BE34A9F8-9366-4561-B802-4EAE39CAAF42}" type="parTrans" cxnId="{71B411FB-19BD-406B-BB2B-F43C151EC628}">
      <dgm:prSet/>
      <dgm:spPr/>
      <dgm:t>
        <a:bodyPr/>
        <a:lstStyle/>
        <a:p>
          <a:endParaRPr lang="en-US"/>
        </a:p>
      </dgm:t>
    </dgm:pt>
    <dgm:pt modelId="{F7BC0980-0D6E-48C0-A9E6-2C91A64501C4}" type="sibTrans" cxnId="{71B411FB-19BD-406B-BB2B-F43C151EC628}">
      <dgm:prSet/>
      <dgm:spPr/>
      <dgm:t>
        <a:bodyPr/>
        <a:lstStyle/>
        <a:p>
          <a:endParaRPr lang="en-US"/>
        </a:p>
      </dgm:t>
    </dgm:pt>
    <dgm:pt modelId="{FB3ECC1D-0763-4B07-ACB1-B0F6F63CEBBF}">
      <dgm:prSet phldrT="[Text]" custT="1"/>
      <dgm:spPr>
        <a:solidFill>
          <a:srgbClr val="00B050"/>
        </a:solidFill>
      </dgm:spPr>
      <dgm:t>
        <a:bodyPr/>
        <a:lstStyle/>
        <a:p>
          <a:r>
            <a:rPr lang="en-US" sz="2000" dirty="0" err="1" smtClean="0">
              <a:latin typeface="NikoshBAN" panose="02000000000000000000" pitchFamily="2" charset="0"/>
              <a:cs typeface="NikoshBAN" panose="02000000000000000000" pitchFamily="2" charset="0"/>
            </a:rPr>
            <a:t>বাঙালির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প্রাণের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দাবি</a:t>
          </a:r>
          <a:endParaRPr lang="en-US" sz="2000" dirty="0">
            <a:latin typeface="NikoshBAN" panose="02000000000000000000" pitchFamily="2" charset="0"/>
            <a:cs typeface="NikoshBAN" panose="02000000000000000000" pitchFamily="2" charset="0"/>
          </a:endParaRPr>
        </a:p>
      </dgm:t>
    </dgm:pt>
    <dgm:pt modelId="{789792FF-2FC2-4427-B4EF-8272EEFB5F19}" type="parTrans" cxnId="{17AF6742-0B28-414C-BA66-017035706F52}">
      <dgm:prSet/>
      <dgm:spPr/>
      <dgm:t>
        <a:bodyPr/>
        <a:lstStyle/>
        <a:p>
          <a:endParaRPr lang="en-US"/>
        </a:p>
      </dgm:t>
    </dgm:pt>
    <dgm:pt modelId="{3139CF65-1DF2-4FFD-9F0D-B61E39D839B5}" type="sibTrans" cxnId="{17AF6742-0B28-414C-BA66-017035706F52}">
      <dgm:prSet/>
      <dgm:spPr/>
      <dgm:t>
        <a:bodyPr/>
        <a:lstStyle/>
        <a:p>
          <a:endParaRPr lang="en-US"/>
        </a:p>
      </dgm:t>
    </dgm:pt>
    <dgm:pt modelId="{75E5812E-03B0-4240-BDB5-67B2C8B3E51A}">
      <dgm:prSet custT="1"/>
      <dgm:spPr>
        <a:solidFill>
          <a:srgbClr val="00B050"/>
        </a:solidFill>
      </dgm:spPr>
      <dgm:t>
        <a:bodyPr/>
        <a:lstStyle/>
        <a:p>
          <a:r>
            <a:rPr lang="en-US" sz="2000" dirty="0" err="1" smtClean="0">
              <a:latin typeface="NikoshBAN" panose="02000000000000000000" pitchFamily="2" charset="0"/>
              <a:cs typeface="NikoshBAN" panose="02000000000000000000" pitchFamily="2" charset="0"/>
            </a:rPr>
            <a:t>ম্যাগনাকার্টা</a:t>
          </a:r>
          <a:endParaRPr lang="en-US" sz="2000" dirty="0">
            <a:latin typeface="NikoshBAN" panose="02000000000000000000" pitchFamily="2" charset="0"/>
            <a:cs typeface="NikoshBAN" panose="02000000000000000000" pitchFamily="2" charset="0"/>
          </a:endParaRPr>
        </a:p>
      </dgm:t>
    </dgm:pt>
    <dgm:pt modelId="{2AC400B4-3505-4A19-B97E-0AA53B0B8EDE}" type="parTrans" cxnId="{821E7898-E678-4ECF-9CDD-9DD8A013F734}">
      <dgm:prSet/>
      <dgm:spPr/>
      <dgm:t>
        <a:bodyPr/>
        <a:lstStyle/>
        <a:p>
          <a:endParaRPr lang="en-US"/>
        </a:p>
      </dgm:t>
    </dgm:pt>
    <dgm:pt modelId="{B0A0D1BF-659A-43C3-BDC1-8520E7BF4339}" type="sibTrans" cxnId="{821E7898-E678-4ECF-9CDD-9DD8A013F734}">
      <dgm:prSet/>
      <dgm:spPr/>
      <dgm:t>
        <a:bodyPr/>
        <a:lstStyle/>
        <a:p>
          <a:endParaRPr lang="en-US"/>
        </a:p>
      </dgm:t>
    </dgm:pt>
    <dgm:pt modelId="{4CAA72BE-A0CE-4EEB-B127-01101B8BA5AF}" type="pres">
      <dgm:prSet presAssocID="{30E6BA0A-66A2-4699-BA23-7A50D2658A65}" presName="cycle" presStyleCnt="0">
        <dgm:presLayoutVars>
          <dgm:chMax val="1"/>
          <dgm:dir/>
          <dgm:animLvl val="ctr"/>
          <dgm:resizeHandles val="exact"/>
        </dgm:presLayoutVars>
      </dgm:prSet>
      <dgm:spPr/>
      <dgm:t>
        <a:bodyPr/>
        <a:lstStyle/>
        <a:p>
          <a:endParaRPr lang="en-US"/>
        </a:p>
      </dgm:t>
    </dgm:pt>
    <dgm:pt modelId="{402D6A25-11ED-43E3-9485-699EF9217893}" type="pres">
      <dgm:prSet presAssocID="{4F60C639-08AD-4B97-BB6D-B75611768260}" presName="centerShape" presStyleLbl="node0" presStyleIdx="0" presStyleCnt="1" custScaleX="132416" custScaleY="132416"/>
      <dgm:spPr/>
      <dgm:t>
        <a:bodyPr/>
        <a:lstStyle/>
        <a:p>
          <a:endParaRPr lang="en-US"/>
        </a:p>
      </dgm:t>
    </dgm:pt>
    <dgm:pt modelId="{83943411-2E39-4DCB-901F-B413C63F18C6}" type="pres">
      <dgm:prSet presAssocID="{347FE751-F2CF-4C97-8588-23F3732CC840}" presName="Name9" presStyleLbl="parChTrans1D2" presStyleIdx="0" presStyleCnt="6"/>
      <dgm:spPr/>
      <dgm:t>
        <a:bodyPr/>
        <a:lstStyle/>
        <a:p>
          <a:endParaRPr lang="en-US"/>
        </a:p>
      </dgm:t>
    </dgm:pt>
    <dgm:pt modelId="{DCF9B7AF-7067-45E4-BA72-C6EB1F6C41D6}" type="pres">
      <dgm:prSet presAssocID="{347FE751-F2CF-4C97-8588-23F3732CC840}" presName="connTx" presStyleLbl="parChTrans1D2" presStyleIdx="0" presStyleCnt="6"/>
      <dgm:spPr/>
      <dgm:t>
        <a:bodyPr/>
        <a:lstStyle/>
        <a:p>
          <a:endParaRPr lang="en-US"/>
        </a:p>
      </dgm:t>
    </dgm:pt>
    <dgm:pt modelId="{C82E150C-CD2D-48B3-B098-0CBA689C68B6}" type="pres">
      <dgm:prSet presAssocID="{69221B35-2D15-4EB9-8736-6F61E3E07B23}" presName="node" presStyleLbl="node1" presStyleIdx="0" presStyleCnt="6">
        <dgm:presLayoutVars>
          <dgm:bulletEnabled val="1"/>
        </dgm:presLayoutVars>
      </dgm:prSet>
      <dgm:spPr/>
      <dgm:t>
        <a:bodyPr/>
        <a:lstStyle/>
        <a:p>
          <a:endParaRPr lang="en-US"/>
        </a:p>
      </dgm:t>
    </dgm:pt>
    <dgm:pt modelId="{12299FD9-BE69-4569-A353-D99D15F6FD5A}" type="pres">
      <dgm:prSet presAssocID="{2AC400B4-3505-4A19-B97E-0AA53B0B8EDE}" presName="Name9" presStyleLbl="parChTrans1D2" presStyleIdx="1" presStyleCnt="6"/>
      <dgm:spPr/>
      <dgm:t>
        <a:bodyPr/>
        <a:lstStyle/>
        <a:p>
          <a:endParaRPr lang="en-US"/>
        </a:p>
      </dgm:t>
    </dgm:pt>
    <dgm:pt modelId="{D52DB1C3-C888-4A76-A795-5EB090E1C6B5}" type="pres">
      <dgm:prSet presAssocID="{2AC400B4-3505-4A19-B97E-0AA53B0B8EDE}" presName="connTx" presStyleLbl="parChTrans1D2" presStyleIdx="1" presStyleCnt="6"/>
      <dgm:spPr/>
      <dgm:t>
        <a:bodyPr/>
        <a:lstStyle/>
        <a:p>
          <a:endParaRPr lang="en-US"/>
        </a:p>
      </dgm:t>
    </dgm:pt>
    <dgm:pt modelId="{B14308A5-EC88-4EEE-A077-3B21F8B9E410}" type="pres">
      <dgm:prSet presAssocID="{75E5812E-03B0-4240-BDB5-67B2C8B3E51A}" presName="node" presStyleLbl="node1" presStyleIdx="1" presStyleCnt="6">
        <dgm:presLayoutVars>
          <dgm:bulletEnabled val="1"/>
        </dgm:presLayoutVars>
      </dgm:prSet>
      <dgm:spPr/>
      <dgm:t>
        <a:bodyPr/>
        <a:lstStyle/>
        <a:p>
          <a:endParaRPr lang="en-US"/>
        </a:p>
      </dgm:t>
    </dgm:pt>
    <dgm:pt modelId="{7E5B7962-8FF4-4052-8D32-95DCF88BA573}" type="pres">
      <dgm:prSet presAssocID="{789792FF-2FC2-4427-B4EF-8272EEFB5F19}" presName="Name9" presStyleLbl="parChTrans1D2" presStyleIdx="2" presStyleCnt="6"/>
      <dgm:spPr/>
      <dgm:t>
        <a:bodyPr/>
        <a:lstStyle/>
        <a:p>
          <a:endParaRPr lang="en-US"/>
        </a:p>
      </dgm:t>
    </dgm:pt>
    <dgm:pt modelId="{A7CF6CEF-CFBD-45B3-AC94-1207C45E27A3}" type="pres">
      <dgm:prSet presAssocID="{789792FF-2FC2-4427-B4EF-8272EEFB5F19}" presName="connTx" presStyleLbl="parChTrans1D2" presStyleIdx="2" presStyleCnt="6"/>
      <dgm:spPr/>
      <dgm:t>
        <a:bodyPr/>
        <a:lstStyle/>
        <a:p>
          <a:endParaRPr lang="en-US"/>
        </a:p>
      </dgm:t>
    </dgm:pt>
    <dgm:pt modelId="{9328E611-4894-410C-9EAE-E513F4145E79}" type="pres">
      <dgm:prSet presAssocID="{FB3ECC1D-0763-4B07-ACB1-B0F6F63CEBBF}" presName="node" presStyleLbl="node1" presStyleIdx="2" presStyleCnt="6">
        <dgm:presLayoutVars>
          <dgm:bulletEnabled val="1"/>
        </dgm:presLayoutVars>
      </dgm:prSet>
      <dgm:spPr/>
      <dgm:t>
        <a:bodyPr/>
        <a:lstStyle/>
        <a:p>
          <a:endParaRPr lang="en-US"/>
        </a:p>
      </dgm:t>
    </dgm:pt>
    <dgm:pt modelId="{A9F287EF-5C99-427F-A6B7-6F3E6CB2182C}" type="pres">
      <dgm:prSet presAssocID="{E14814B7-B777-4C0B-86C7-AE9071EEF144}" presName="Name9" presStyleLbl="parChTrans1D2" presStyleIdx="3" presStyleCnt="6"/>
      <dgm:spPr/>
      <dgm:t>
        <a:bodyPr/>
        <a:lstStyle/>
        <a:p>
          <a:endParaRPr lang="en-US"/>
        </a:p>
      </dgm:t>
    </dgm:pt>
    <dgm:pt modelId="{1D5E16A1-C57D-47BB-AC67-A4E2431D5586}" type="pres">
      <dgm:prSet presAssocID="{E14814B7-B777-4C0B-86C7-AE9071EEF144}" presName="connTx" presStyleLbl="parChTrans1D2" presStyleIdx="3" presStyleCnt="6"/>
      <dgm:spPr/>
      <dgm:t>
        <a:bodyPr/>
        <a:lstStyle/>
        <a:p>
          <a:endParaRPr lang="en-US"/>
        </a:p>
      </dgm:t>
    </dgm:pt>
    <dgm:pt modelId="{88319327-E3CF-4955-A490-D28C55205912}" type="pres">
      <dgm:prSet presAssocID="{65B3A595-2C1B-4FA3-A8E1-0349DFDE0ADE}" presName="node" presStyleLbl="node1" presStyleIdx="3" presStyleCnt="6">
        <dgm:presLayoutVars>
          <dgm:bulletEnabled val="1"/>
        </dgm:presLayoutVars>
      </dgm:prSet>
      <dgm:spPr/>
      <dgm:t>
        <a:bodyPr/>
        <a:lstStyle/>
        <a:p>
          <a:endParaRPr lang="en-US"/>
        </a:p>
      </dgm:t>
    </dgm:pt>
    <dgm:pt modelId="{F067FF77-87ED-407A-B53B-1627322E6438}" type="pres">
      <dgm:prSet presAssocID="{1408D7A9-6273-47C4-981B-A4798BCC70E6}" presName="Name9" presStyleLbl="parChTrans1D2" presStyleIdx="4" presStyleCnt="6"/>
      <dgm:spPr/>
      <dgm:t>
        <a:bodyPr/>
        <a:lstStyle/>
        <a:p>
          <a:endParaRPr lang="en-US"/>
        </a:p>
      </dgm:t>
    </dgm:pt>
    <dgm:pt modelId="{DBA9D9E4-5057-4204-92DB-3313E4958BF0}" type="pres">
      <dgm:prSet presAssocID="{1408D7A9-6273-47C4-981B-A4798BCC70E6}" presName="connTx" presStyleLbl="parChTrans1D2" presStyleIdx="4" presStyleCnt="6"/>
      <dgm:spPr/>
      <dgm:t>
        <a:bodyPr/>
        <a:lstStyle/>
        <a:p>
          <a:endParaRPr lang="en-US"/>
        </a:p>
      </dgm:t>
    </dgm:pt>
    <dgm:pt modelId="{BD20BE04-24DF-4E85-B003-1C67BCC8F91E}" type="pres">
      <dgm:prSet presAssocID="{B0F3E472-FC47-4C57-A0CD-FA47252D693B}" presName="node" presStyleLbl="node1" presStyleIdx="4" presStyleCnt="6">
        <dgm:presLayoutVars>
          <dgm:bulletEnabled val="1"/>
        </dgm:presLayoutVars>
      </dgm:prSet>
      <dgm:spPr/>
      <dgm:t>
        <a:bodyPr/>
        <a:lstStyle/>
        <a:p>
          <a:endParaRPr lang="en-US"/>
        </a:p>
      </dgm:t>
    </dgm:pt>
    <dgm:pt modelId="{B882F8F8-7BC6-4E01-95BC-7BE4C9B29E58}" type="pres">
      <dgm:prSet presAssocID="{BE34A9F8-9366-4561-B802-4EAE39CAAF42}" presName="Name9" presStyleLbl="parChTrans1D2" presStyleIdx="5" presStyleCnt="6"/>
      <dgm:spPr/>
      <dgm:t>
        <a:bodyPr/>
        <a:lstStyle/>
        <a:p>
          <a:endParaRPr lang="en-US"/>
        </a:p>
      </dgm:t>
    </dgm:pt>
    <dgm:pt modelId="{4F89BC59-E234-4BF9-866C-83328BA88DF4}" type="pres">
      <dgm:prSet presAssocID="{BE34A9F8-9366-4561-B802-4EAE39CAAF42}" presName="connTx" presStyleLbl="parChTrans1D2" presStyleIdx="5" presStyleCnt="6"/>
      <dgm:spPr/>
      <dgm:t>
        <a:bodyPr/>
        <a:lstStyle/>
        <a:p>
          <a:endParaRPr lang="en-US"/>
        </a:p>
      </dgm:t>
    </dgm:pt>
    <dgm:pt modelId="{D8E9CB2A-9507-49EC-A2ED-CDD5DC26DB21}" type="pres">
      <dgm:prSet presAssocID="{8338C1A6-C29F-4CD8-BC09-313DC00ADF1E}" presName="node" presStyleLbl="node1" presStyleIdx="5" presStyleCnt="6">
        <dgm:presLayoutVars>
          <dgm:bulletEnabled val="1"/>
        </dgm:presLayoutVars>
      </dgm:prSet>
      <dgm:spPr/>
      <dgm:t>
        <a:bodyPr/>
        <a:lstStyle/>
        <a:p>
          <a:endParaRPr lang="en-US"/>
        </a:p>
      </dgm:t>
    </dgm:pt>
  </dgm:ptLst>
  <dgm:cxnLst>
    <dgm:cxn modelId="{8642E05F-70C3-4C9C-95C9-AB24E188CAB6}" type="presOf" srcId="{BE34A9F8-9366-4561-B802-4EAE39CAAF42}" destId="{B882F8F8-7BC6-4E01-95BC-7BE4C9B29E58}" srcOrd="0" destOrd="0" presId="urn:microsoft.com/office/officeart/2005/8/layout/radial1"/>
    <dgm:cxn modelId="{C115C3AE-8F8C-4914-9B3C-592433165ABD}" type="presOf" srcId="{B0F3E472-FC47-4C57-A0CD-FA47252D693B}" destId="{BD20BE04-24DF-4E85-B003-1C67BCC8F91E}" srcOrd="0" destOrd="0" presId="urn:microsoft.com/office/officeart/2005/8/layout/radial1"/>
    <dgm:cxn modelId="{DF18C595-C8DE-4DEE-8F20-743191B680ED}" type="presOf" srcId="{1408D7A9-6273-47C4-981B-A4798BCC70E6}" destId="{F067FF77-87ED-407A-B53B-1627322E6438}" srcOrd="0" destOrd="0" presId="urn:microsoft.com/office/officeart/2005/8/layout/radial1"/>
    <dgm:cxn modelId="{D83C0BB4-3EBC-40CD-8085-AA987C02C6D0}" srcId="{30E6BA0A-66A2-4699-BA23-7A50D2658A65}" destId="{4F60C639-08AD-4B97-BB6D-B75611768260}" srcOrd="0" destOrd="0" parTransId="{D47C3D9E-C743-4EC8-A091-0E04B0C71275}" sibTransId="{527EA5F9-9526-461C-AC3A-37E86BAC5851}"/>
    <dgm:cxn modelId="{1A71C33F-EDBB-4D9F-8650-FD84DC7C8B78}" type="presOf" srcId="{4F60C639-08AD-4B97-BB6D-B75611768260}" destId="{402D6A25-11ED-43E3-9485-699EF9217893}" srcOrd="0" destOrd="0" presId="urn:microsoft.com/office/officeart/2005/8/layout/radial1"/>
    <dgm:cxn modelId="{E3FBE342-F16E-46CF-BDF9-43237A9E153E}" type="presOf" srcId="{30E6BA0A-66A2-4699-BA23-7A50D2658A65}" destId="{4CAA72BE-A0CE-4EEB-B127-01101B8BA5AF}" srcOrd="0" destOrd="0" presId="urn:microsoft.com/office/officeart/2005/8/layout/radial1"/>
    <dgm:cxn modelId="{7D799079-AA0B-47CF-80D8-2DE5DD8341E4}" type="presOf" srcId="{347FE751-F2CF-4C97-8588-23F3732CC840}" destId="{83943411-2E39-4DCB-901F-B413C63F18C6}" srcOrd="0" destOrd="0" presId="urn:microsoft.com/office/officeart/2005/8/layout/radial1"/>
    <dgm:cxn modelId="{ACF7040F-A738-4B5D-8E2B-B40FDCD97AA8}" type="presOf" srcId="{1408D7A9-6273-47C4-981B-A4798BCC70E6}" destId="{DBA9D9E4-5057-4204-92DB-3313E4958BF0}" srcOrd="1" destOrd="0" presId="urn:microsoft.com/office/officeart/2005/8/layout/radial1"/>
    <dgm:cxn modelId="{75BD91B0-2540-473E-A858-71A692C6FB9C}" type="presOf" srcId="{8338C1A6-C29F-4CD8-BC09-313DC00ADF1E}" destId="{D8E9CB2A-9507-49EC-A2ED-CDD5DC26DB21}" srcOrd="0" destOrd="0" presId="urn:microsoft.com/office/officeart/2005/8/layout/radial1"/>
    <dgm:cxn modelId="{089C89F0-4156-433E-BEB4-56AC8311AB6C}" type="presOf" srcId="{789792FF-2FC2-4427-B4EF-8272EEFB5F19}" destId="{7E5B7962-8FF4-4052-8D32-95DCF88BA573}" srcOrd="0" destOrd="0" presId="urn:microsoft.com/office/officeart/2005/8/layout/radial1"/>
    <dgm:cxn modelId="{31FB63F2-6EF6-43D2-BF7A-E7941E05095B}" type="presOf" srcId="{65B3A595-2C1B-4FA3-A8E1-0349DFDE0ADE}" destId="{88319327-E3CF-4955-A490-D28C55205912}" srcOrd="0" destOrd="0" presId="urn:microsoft.com/office/officeart/2005/8/layout/radial1"/>
    <dgm:cxn modelId="{5BFE9ED4-DFF6-4B59-BFA1-D1AFF16E8C4A}" srcId="{4F60C639-08AD-4B97-BB6D-B75611768260}" destId="{B0F3E472-FC47-4C57-A0CD-FA47252D693B}" srcOrd="4" destOrd="0" parTransId="{1408D7A9-6273-47C4-981B-A4798BCC70E6}" sibTransId="{CDC3607C-F6B8-4F00-AB21-176E5666161D}"/>
    <dgm:cxn modelId="{BF40065E-AAEC-43FC-A412-4D82C64B7818}" type="presOf" srcId="{2AC400B4-3505-4A19-B97E-0AA53B0B8EDE}" destId="{D52DB1C3-C888-4A76-A795-5EB090E1C6B5}" srcOrd="1" destOrd="0" presId="urn:microsoft.com/office/officeart/2005/8/layout/radial1"/>
    <dgm:cxn modelId="{3AA1E31F-8D3E-4AF6-9CA3-46D28E7D167A}" type="presOf" srcId="{E14814B7-B777-4C0B-86C7-AE9071EEF144}" destId="{1D5E16A1-C57D-47BB-AC67-A4E2431D5586}" srcOrd="1" destOrd="0" presId="urn:microsoft.com/office/officeart/2005/8/layout/radial1"/>
    <dgm:cxn modelId="{85ED24A2-2C6C-4613-A4C6-51230259BA4C}" type="presOf" srcId="{789792FF-2FC2-4427-B4EF-8272EEFB5F19}" destId="{A7CF6CEF-CFBD-45B3-AC94-1207C45E27A3}" srcOrd="1" destOrd="0" presId="urn:microsoft.com/office/officeart/2005/8/layout/radial1"/>
    <dgm:cxn modelId="{27C2F4AA-F611-4E05-82FE-EE9E8B12DF93}" srcId="{4F60C639-08AD-4B97-BB6D-B75611768260}" destId="{69221B35-2D15-4EB9-8736-6F61E3E07B23}" srcOrd="0" destOrd="0" parTransId="{347FE751-F2CF-4C97-8588-23F3732CC840}" sibTransId="{965583C1-5145-48CE-AAF0-487F0CFCDDDE}"/>
    <dgm:cxn modelId="{7AC71E2B-091B-4221-93DD-905C927915B4}" type="presOf" srcId="{FB3ECC1D-0763-4B07-ACB1-B0F6F63CEBBF}" destId="{9328E611-4894-410C-9EAE-E513F4145E79}" srcOrd="0" destOrd="0" presId="urn:microsoft.com/office/officeart/2005/8/layout/radial1"/>
    <dgm:cxn modelId="{FB5F8EA8-ED83-4ECF-B637-BCE2B7540AFB}" type="presOf" srcId="{BE34A9F8-9366-4561-B802-4EAE39CAAF42}" destId="{4F89BC59-E234-4BF9-866C-83328BA88DF4}" srcOrd="1" destOrd="0" presId="urn:microsoft.com/office/officeart/2005/8/layout/radial1"/>
    <dgm:cxn modelId="{3A10042A-219E-412E-8A8B-DE2B389A10CE}" type="presOf" srcId="{E14814B7-B777-4C0B-86C7-AE9071EEF144}" destId="{A9F287EF-5C99-427F-A6B7-6F3E6CB2182C}" srcOrd="0" destOrd="0" presId="urn:microsoft.com/office/officeart/2005/8/layout/radial1"/>
    <dgm:cxn modelId="{821E7898-E678-4ECF-9CDD-9DD8A013F734}" srcId="{4F60C639-08AD-4B97-BB6D-B75611768260}" destId="{75E5812E-03B0-4240-BDB5-67B2C8B3E51A}" srcOrd="1" destOrd="0" parTransId="{2AC400B4-3505-4A19-B97E-0AA53B0B8EDE}" sibTransId="{B0A0D1BF-659A-43C3-BDC1-8520E7BF4339}"/>
    <dgm:cxn modelId="{60A55E6F-E854-4D50-A62E-0A9B91A5D0F1}" type="presOf" srcId="{75E5812E-03B0-4240-BDB5-67B2C8B3E51A}" destId="{B14308A5-EC88-4EEE-A077-3B21F8B9E410}" srcOrd="0" destOrd="0" presId="urn:microsoft.com/office/officeart/2005/8/layout/radial1"/>
    <dgm:cxn modelId="{65E170CE-2A75-4A89-818C-A1340EEF81EC}" type="presOf" srcId="{2AC400B4-3505-4A19-B97E-0AA53B0B8EDE}" destId="{12299FD9-BE69-4569-A353-D99D15F6FD5A}" srcOrd="0" destOrd="0" presId="urn:microsoft.com/office/officeart/2005/8/layout/radial1"/>
    <dgm:cxn modelId="{17AF6742-0B28-414C-BA66-017035706F52}" srcId="{4F60C639-08AD-4B97-BB6D-B75611768260}" destId="{FB3ECC1D-0763-4B07-ACB1-B0F6F63CEBBF}" srcOrd="2" destOrd="0" parTransId="{789792FF-2FC2-4427-B4EF-8272EEFB5F19}" sibTransId="{3139CF65-1DF2-4FFD-9F0D-B61E39D839B5}"/>
    <dgm:cxn modelId="{71B411FB-19BD-406B-BB2B-F43C151EC628}" srcId="{4F60C639-08AD-4B97-BB6D-B75611768260}" destId="{8338C1A6-C29F-4CD8-BC09-313DC00ADF1E}" srcOrd="5" destOrd="0" parTransId="{BE34A9F8-9366-4561-B802-4EAE39CAAF42}" sibTransId="{F7BC0980-0D6E-48C0-A9E6-2C91A64501C4}"/>
    <dgm:cxn modelId="{88962A59-2725-465E-9D40-1F67CBBDACCA}" type="presOf" srcId="{347FE751-F2CF-4C97-8588-23F3732CC840}" destId="{DCF9B7AF-7067-45E4-BA72-C6EB1F6C41D6}" srcOrd="1" destOrd="0" presId="urn:microsoft.com/office/officeart/2005/8/layout/radial1"/>
    <dgm:cxn modelId="{F60A65E8-3CA0-4B0E-B96D-EC63849AC7C3}" type="presOf" srcId="{69221B35-2D15-4EB9-8736-6F61E3E07B23}" destId="{C82E150C-CD2D-48B3-B098-0CBA689C68B6}" srcOrd="0" destOrd="0" presId="urn:microsoft.com/office/officeart/2005/8/layout/radial1"/>
    <dgm:cxn modelId="{54E9CB38-A289-4F1C-BE72-283371F909B5}" srcId="{4F60C639-08AD-4B97-BB6D-B75611768260}" destId="{65B3A595-2C1B-4FA3-A8E1-0349DFDE0ADE}" srcOrd="3" destOrd="0" parTransId="{E14814B7-B777-4C0B-86C7-AE9071EEF144}" sibTransId="{A4E8FCC8-D1B7-4B19-A19C-B9A8D1C69D76}"/>
    <dgm:cxn modelId="{8107233D-8CE6-4B51-9D82-C475A80BD5C1}" type="presParOf" srcId="{4CAA72BE-A0CE-4EEB-B127-01101B8BA5AF}" destId="{402D6A25-11ED-43E3-9485-699EF9217893}" srcOrd="0" destOrd="0" presId="urn:microsoft.com/office/officeart/2005/8/layout/radial1"/>
    <dgm:cxn modelId="{C0CC43FF-AB03-41A4-89AF-93B337452FDF}" type="presParOf" srcId="{4CAA72BE-A0CE-4EEB-B127-01101B8BA5AF}" destId="{83943411-2E39-4DCB-901F-B413C63F18C6}" srcOrd="1" destOrd="0" presId="urn:microsoft.com/office/officeart/2005/8/layout/radial1"/>
    <dgm:cxn modelId="{9A62844B-951F-4C38-B5CE-1C165F639ED3}" type="presParOf" srcId="{83943411-2E39-4DCB-901F-B413C63F18C6}" destId="{DCF9B7AF-7067-45E4-BA72-C6EB1F6C41D6}" srcOrd="0" destOrd="0" presId="urn:microsoft.com/office/officeart/2005/8/layout/radial1"/>
    <dgm:cxn modelId="{000AA6B1-0841-4AE1-A4AC-2EB8F9FCD023}" type="presParOf" srcId="{4CAA72BE-A0CE-4EEB-B127-01101B8BA5AF}" destId="{C82E150C-CD2D-48B3-B098-0CBA689C68B6}" srcOrd="2" destOrd="0" presId="urn:microsoft.com/office/officeart/2005/8/layout/radial1"/>
    <dgm:cxn modelId="{90CE5FD3-2372-4728-BABC-FB5861E88F56}" type="presParOf" srcId="{4CAA72BE-A0CE-4EEB-B127-01101B8BA5AF}" destId="{12299FD9-BE69-4569-A353-D99D15F6FD5A}" srcOrd="3" destOrd="0" presId="urn:microsoft.com/office/officeart/2005/8/layout/radial1"/>
    <dgm:cxn modelId="{6E2F81BF-F3EC-41A0-9D02-E6AD46D50ABF}" type="presParOf" srcId="{12299FD9-BE69-4569-A353-D99D15F6FD5A}" destId="{D52DB1C3-C888-4A76-A795-5EB090E1C6B5}" srcOrd="0" destOrd="0" presId="urn:microsoft.com/office/officeart/2005/8/layout/radial1"/>
    <dgm:cxn modelId="{DDF4F6EC-D62D-463C-A472-D6070CA04593}" type="presParOf" srcId="{4CAA72BE-A0CE-4EEB-B127-01101B8BA5AF}" destId="{B14308A5-EC88-4EEE-A077-3B21F8B9E410}" srcOrd="4" destOrd="0" presId="urn:microsoft.com/office/officeart/2005/8/layout/radial1"/>
    <dgm:cxn modelId="{5FCB84DC-58A0-43B2-90DC-FAB3E856901F}" type="presParOf" srcId="{4CAA72BE-A0CE-4EEB-B127-01101B8BA5AF}" destId="{7E5B7962-8FF4-4052-8D32-95DCF88BA573}" srcOrd="5" destOrd="0" presId="urn:microsoft.com/office/officeart/2005/8/layout/radial1"/>
    <dgm:cxn modelId="{2BCB1FD4-6133-426F-8B8F-FACB6291978B}" type="presParOf" srcId="{7E5B7962-8FF4-4052-8D32-95DCF88BA573}" destId="{A7CF6CEF-CFBD-45B3-AC94-1207C45E27A3}" srcOrd="0" destOrd="0" presId="urn:microsoft.com/office/officeart/2005/8/layout/radial1"/>
    <dgm:cxn modelId="{817C63A5-AE6D-4155-B93B-DA46848C40D4}" type="presParOf" srcId="{4CAA72BE-A0CE-4EEB-B127-01101B8BA5AF}" destId="{9328E611-4894-410C-9EAE-E513F4145E79}" srcOrd="6" destOrd="0" presId="urn:microsoft.com/office/officeart/2005/8/layout/radial1"/>
    <dgm:cxn modelId="{67F20F1F-3389-432C-AD20-990CB4680B72}" type="presParOf" srcId="{4CAA72BE-A0CE-4EEB-B127-01101B8BA5AF}" destId="{A9F287EF-5C99-427F-A6B7-6F3E6CB2182C}" srcOrd="7" destOrd="0" presId="urn:microsoft.com/office/officeart/2005/8/layout/radial1"/>
    <dgm:cxn modelId="{DC9E754E-1288-4DD2-A541-D83EF4D6DC71}" type="presParOf" srcId="{A9F287EF-5C99-427F-A6B7-6F3E6CB2182C}" destId="{1D5E16A1-C57D-47BB-AC67-A4E2431D5586}" srcOrd="0" destOrd="0" presId="urn:microsoft.com/office/officeart/2005/8/layout/radial1"/>
    <dgm:cxn modelId="{90F0F10B-1B62-4444-86D5-9BAD564C64C2}" type="presParOf" srcId="{4CAA72BE-A0CE-4EEB-B127-01101B8BA5AF}" destId="{88319327-E3CF-4955-A490-D28C55205912}" srcOrd="8" destOrd="0" presId="urn:microsoft.com/office/officeart/2005/8/layout/radial1"/>
    <dgm:cxn modelId="{F445B2C8-E2E0-4FE3-9541-99D79D12C617}" type="presParOf" srcId="{4CAA72BE-A0CE-4EEB-B127-01101B8BA5AF}" destId="{F067FF77-87ED-407A-B53B-1627322E6438}" srcOrd="9" destOrd="0" presId="urn:microsoft.com/office/officeart/2005/8/layout/radial1"/>
    <dgm:cxn modelId="{B8F4E2F9-A672-46A1-A8A7-CAEAEB7AD7D4}" type="presParOf" srcId="{F067FF77-87ED-407A-B53B-1627322E6438}" destId="{DBA9D9E4-5057-4204-92DB-3313E4958BF0}" srcOrd="0" destOrd="0" presId="urn:microsoft.com/office/officeart/2005/8/layout/radial1"/>
    <dgm:cxn modelId="{575FA026-B3D7-4B9A-9D99-B999892FFCDC}" type="presParOf" srcId="{4CAA72BE-A0CE-4EEB-B127-01101B8BA5AF}" destId="{BD20BE04-24DF-4E85-B003-1C67BCC8F91E}" srcOrd="10" destOrd="0" presId="urn:microsoft.com/office/officeart/2005/8/layout/radial1"/>
    <dgm:cxn modelId="{D7CD9F5D-701E-4D04-BF44-116A6B5F0977}" type="presParOf" srcId="{4CAA72BE-A0CE-4EEB-B127-01101B8BA5AF}" destId="{B882F8F8-7BC6-4E01-95BC-7BE4C9B29E58}" srcOrd="11" destOrd="0" presId="urn:microsoft.com/office/officeart/2005/8/layout/radial1"/>
    <dgm:cxn modelId="{E62AC209-F369-495C-B6F6-AC57CB062181}" type="presParOf" srcId="{B882F8F8-7BC6-4E01-95BC-7BE4C9B29E58}" destId="{4F89BC59-E234-4BF9-866C-83328BA88DF4}" srcOrd="0" destOrd="0" presId="urn:microsoft.com/office/officeart/2005/8/layout/radial1"/>
    <dgm:cxn modelId="{5ACB0B27-4219-4C11-8D6E-F8F8BC9497D7}" type="presParOf" srcId="{4CAA72BE-A0CE-4EEB-B127-01101B8BA5AF}" destId="{D8E9CB2A-9507-49EC-A2ED-CDD5DC26DB21}" srcOrd="1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C3A9AC-0D02-4717-A329-362A6F163C2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4544929-4429-4157-AB6D-FF06DA00EF04}">
      <dgm:prSet phldrT="[Text]"/>
      <dgm:spPr>
        <a:solidFill>
          <a:schemeClr val="accent1">
            <a:lumMod val="50000"/>
          </a:schemeClr>
        </a:solidFill>
      </dgm:spPr>
      <dgm:t>
        <a:bodyPr/>
        <a:lstStyle/>
        <a:p>
          <a:pPr rtl="0"/>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গুরুত্বপূর্ণ</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b="0" i="0" u="none" strike="noStrike" cap="none" normalizeH="0" baseline="0" dirty="0" err="1" smtClean="0">
              <a:ln>
                <a:noFill/>
              </a:ln>
              <a:effectLst/>
              <a:latin typeface="NikoshBAN" pitchFamily="2" charset="0"/>
              <a:ea typeface="Times New Roman" pitchFamily="18" charset="0"/>
              <a:cs typeface="NikoshBAN" pitchFamily="2" charset="0"/>
            </a:rPr>
            <a:t>তারিখ</a:t>
          </a:r>
          <a:r>
            <a:rPr kumimoji="0" lang="en-US" b="0" i="0" u="none" strike="noStrike" cap="none" normalizeH="0" baseline="0" dirty="0" smtClean="0">
              <a:ln>
                <a:noFill/>
              </a:ln>
              <a:effectLst/>
              <a:latin typeface="NikoshBAN" pitchFamily="2" charset="0"/>
              <a:ea typeface="Times New Roman" pitchFamily="18" charset="0"/>
              <a:cs typeface="NikoshBAN" pitchFamily="2" charset="0"/>
            </a:rPr>
            <a:t>:</a:t>
          </a:r>
          <a:endParaRPr lang="en-US" dirty="0"/>
        </a:p>
      </dgm:t>
    </dgm:pt>
    <dgm:pt modelId="{30192D88-4111-4FDA-A9CF-70D324A73E7B}" type="parTrans" cxnId="{77A326DC-AC2A-4ECF-9F10-F0FA2E48DD0E}">
      <dgm:prSet/>
      <dgm:spPr/>
      <dgm:t>
        <a:bodyPr/>
        <a:lstStyle/>
        <a:p>
          <a:endParaRPr lang="en-US"/>
        </a:p>
      </dgm:t>
    </dgm:pt>
    <dgm:pt modelId="{C15755AA-2098-48C2-835E-FA8F204B77EB}" type="sibTrans" cxnId="{77A326DC-AC2A-4ECF-9F10-F0FA2E48DD0E}">
      <dgm:prSet/>
      <dgm:spPr/>
      <dgm:t>
        <a:bodyPr/>
        <a:lstStyle/>
        <a:p>
          <a:endParaRPr lang="en-US"/>
        </a:p>
      </dgm:t>
    </dgm:pt>
    <dgm:pt modelId="{10E691EE-C7CF-499B-90D8-98B7B5A19A6D}">
      <dgm:prSet/>
      <dgm:spPr>
        <a:solidFill>
          <a:schemeClr val="accent1">
            <a:lumMod val="75000"/>
          </a:schemeClr>
        </a:solidFill>
      </dgm:spPr>
      <dgm:t>
        <a:bodyPr/>
        <a:lstStyle/>
        <a:p>
          <a:pPr rtl="0"/>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৫-৬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rPr>
            <a:t>ফেব্রুয়ারি</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 ১৯৬৬</a:t>
          </a:r>
          <a:endParaRPr kumimoji="0" lang="en-US" b="0" i="0" u="none" strike="noStrike" cap="none" normalizeH="0" baseline="0" dirty="0" smtClean="0">
            <a:ln>
              <a:noFill/>
            </a:ln>
            <a:solidFill>
              <a:srgbClr val="FFFF00"/>
            </a:solidFill>
            <a:effectLst/>
            <a:latin typeface="Arial" pitchFamily="34" charset="0"/>
            <a:cs typeface="Arial" pitchFamily="34" charset="0"/>
          </a:endParaRPr>
        </a:p>
      </dgm:t>
    </dgm:pt>
    <dgm:pt modelId="{4A819105-AC8D-422E-9476-D53C6A7B0D4A}" type="parTrans" cxnId="{62D1187E-1886-406B-856E-BE5205589439}">
      <dgm:prSet/>
      <dgm:spPr/>
      <dgm:t>
        <a:bodyPr/>
        <a:lstStyle/>
        <a:p>
          <a:endParaRPr lang="en-US"/>
        </a:p>
      </dgm:t>
    </dgm:pt>
    <dgm:pt modelId="{59F82CE4-609B-4E4D-BB28-17098EA4B488}" type="sibTrans" cxnId="{62D1187E-1886-406B-856E-BE5205589439}">
      <dgm:prSet/>
      <dgm:spPr/>
      <dgm:t>
        <a:bodyPr/>
        <a:lstStyle/>
        <a:p>
          <a:endParaRPr lang="en-US"/>
        </a:p>
      </dgm:t>
    </dgm:pt>
    <dgm:pt modelId="{EFDEFA4D-F28D-4877-9209-565C4A35A06B}">
      <dgm:prSet/>
      <dgm:spPr>
        <a:solidFill>
          <a:schemeClr val="accent1">
            <a:lumMod val="60000"/>
            <a:lumOff val="40000"/>
          </a:schemeClr>
        </a:solidFill>
      </dgm:spPr>
      <dgm:t>
        <a:bodyPr/>
        <a:lstStyle/>
        <a:p>
          <a:pPr rtl="0"/>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২১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rPr>
            <a:t>ফেব্রুয়ারি</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 ১৯৬৬</a:t>
          </a:r>
          <a:endParaRPr kumimoji="0" lang="en-US" b="0" i="0" u="none" strike="noStrike" cap="none" normalizeH="0" baseline="0" dirty="0" smtClean="0">
            <a:ln>
              <a:noFill/>
            </a:ln>
            <a:solidFill>
              <a:srgbClr val="FFFF00"/>
            </a:solidFill>
            <a:effectLst/>
            <a:latin typeface="Arial" pitchFamily="34" charset="0"/>
            <a:cs typeface="Arial" pitchFamily="34" charset="0"/>
          </a:endParaRPr>
        </a:p>
      </dgm:t>
    </dgm:pt>
    <dgm:pt modelId="{EB8A6040-C262-4F07-9232-B3916C3003DC}" type="parTrans" cxnId="{2D5706D1-EEC7-40C8-B683-0DB5FCF5422B}">
      <dgm:prSet/>
      <dgm:spPr/>
      <dgm:t>
        <a:bodyPr/>
        <a:lstStyle/>
        <a:p>
          <a:endParaRPr lang="en-US"/>
        </a:p>
      </dgm:t>
    </dgm:pt>
    <dgm:pt modelId="{2DF83642-8C84-4836-9269-173DFB89BB97}" type="sibTrans" cxnId="{2D5706D1-EEC7-40C8-B683-0DB5FCF5422B}">
      <dgm:prSet/>
      <dgm:spPr/>
      <dgm:t>
        <a:bodyPr/>
        <a:lstStyle/>
        <a:p>
          <a:endParaRPr lang="en-US"/>
        </a:p>
      </dgm:t>
    </dgm:pt>
    <dgm:pt modelId="{F5E4849F-7D57-4E68-B01B-CB4D425D8797}">
      <dgm:prSet/>
      <dgm:spPr>
        <a:solidFill>
          <a:schemeClr val="accent1">
            <a:lumMod val="40000"/>
            <a:lumOff val="60000"/>
          </a:schemeClr>
        </a:solidFill>
      </dgm:spPr>
      <dgm:t>
        <a:bodyPr/>
        <a:lstStyle/>
        <a:p>
          <a:pPr rtl="0"/>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১৯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rPr>
            <a:t>মার্চ</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 ১৯৬৬</a:t>
          </a:r>
          <a:endParaRPr kumimoji="0" lang="en-US" b="0" i="0" u="none" strike="noStrike" cap="none" normalizeH="0" baseline="0" dirty="0" smtClean="0">
            <a:ln>
              <a:noFill/>
            </a:ln>
            <a:solidFill>
              <a:srgbClr val="FFFF00"/>
            </a:solidFill>
            <a:effectLst/>
            <a:latin typeface="Arial" pitchFamily="34" charset="0"/>
            <a:cs typeface="Arial" pitchFamily="34" charset="0"/>
          </a:endParaRPr>
        </a:p>
      </dgm:t>
    </dgm:pt>
    <dgm:pt modelId="{812EDF3A-C3A4-4C54-B0AF-37A74C008BDD}" type="parTrans" cxnId="{CB5ADE51-F130-485C-968B-62DE260D8762}">
      <dgm:prSet/>
      <dgm:spPr/>
      <dgm:t>
        <a:bodyPr/>
        <a:lstStyle/>
        <a:p>
          <a:endParaRPr lang="en-US"/>
        </a:p>
      </dgm:t>
    </dgm:pt>
    <dgm:pt modelId="{AE2FEFA1-DA2F-4E0B-8889-8BE2E4FB8C13}" type="sibTrans" cxnId="{CB5ADE51-F130-485C-968B-62DE260D8762}">
      <dgm:prSet/>
      <dgm:spPr/>
      <dgm:t>
        <a:bodyPr/>
        <a:lstStyle/>
        <a:p>
          <a:endParaRPr lang="en-US"/>
        </a:p>
      </dgm:t>
    </dgm:pt>
    <dgm:pt modelId="{9568698D-F748-4FE5-A427-27CFD88FA14D}">
      <dgm:prSet/>
      <dgm:spPr>
        <a:solidFill>
          <a:schemeClr val="bg1">
            <a:lumMod val="75000"/>
            <a:lumOff val="25000"/>
          </a:schemeClr>
        </a:solidFill>
      </dgm:spPr>
      <dgm:t>
        <a:bodyPr/>
        <a:lstStyle/>
        <a:p>
          <a:pPr rtl="0"/>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৭ </a:t>
          </a:r>
          <a:r>
            <a:rPr kumimoji="0" lang="en-US" b="0" i="0" u="none" strike="noStrike" cap="none" normalizeH="0" baseline="0" dirty="0" err="1" smtClean="0">
              <a:ln>
                <a:noFill/>
              </a:ln>
              <a:solidFill>
                <a:srgbClr val="FFFF00"/>
              </a:solidFill>
              <a:effectLst/>
              <a:latin typeface="NikoshBAN" pitchFamily="2" charset="0"/>
              <a:ea typeface="Times New Roman" pitchFamily="18" charset="0"/>
              <a:cs typeface="NikoshBAN" pitchFamily="2" charset="0"/>
            </a:rPr>
            <a:t>জুন</a:t>
          </a:r>
          <a:r>
            <a:rPr kumimoji="0" lang="en-US" b="0" i="0" u="none" strike="noStrike" cap="none" normalizeH="0" baseline="0" dirty="0" smtClean="0">
              <a:ln>
                <a:noFill/>
              </a:ln>
              <a:solidFill>
                <a:srgbClr val="FFFF00"/>
              </a:solidFill>
              <a:effectLst/>
              <a:latin typeface="NikoshBAN" pitchFamily="2" charset="0"/>
              <a:ea typeface="Times New Roman" pitchFamily="18" charset="0"/>
              <a:cs typeface="NikoshBAN" pitchFamily="2" charset="0"/>
            </a:rPr>
            <a:t> ১৯৬৬</a:t>
          </a:r>
          <a:endParaRPr lang="en-US" dirty="0">
            <a:solidFill>
              <a:srgbClr val="FFFF00"/>
            </a:solidFill>
          </a:endParaRPr>
        </a:p>
      </dgm:t>
    </dgm:pt>
    <dgm:pt modelId="{B61B1B04-0488-4850-B915-E643243C03B0}" type="parTrans" cxnId="{B6C41465-D092-4AE0-9BF1-3EAE328EDD65}">
      <dgm:prSet/>
      <dgm:spPr/>
      <dgm:t>
        <a:bodyPr/>
        <a:lstStyle/>
        <a:p>
          <a:endParaRPr lang="en-US"/>
        </a:p>
      </dgm:t>
    </dgm:pt>
    <dgm:pt modelId="{50574C06-A4CF-4E6C-8540-6E76B0E295FE}" type="sibTrans" cxnId="{B6C41465-D092-4AE0-9BF1-3EAE328EDD65}">
      <dgm:prSet/>
      <dgm:spPr/>
      <dgm:t>
        <a:bodyPr/>
        <a:lstStyle/>
        <a:p>
          <a:endParaRPr lang="en-US"/>
        </a:p>
      </dgm:t>
    </dgm:pt>
    <dgm:pt modelId="{D801748A-1FCE-4866-B1CE-B925ED60EEE8}" type="pres">
      <dgm:prSet presAssocID="{8BC3A9AC-0D02-4717-A329-362A6F163C28}" presName="Name0" presStyleCnt="0">
        <dgm:presLayoutVars>
          <dgm:dir/>
          <dgm:animLvl val="lvl"/>
          <dgm:resizeHandles val="exact"/>
        </dgm:presLayoutVars>
      </dgm:prSet>
      <dgm:spPr/>
      <dgm:t>
        <a:bodyPr/>
        <a:lstStyle/>
        <a:p>
          <a:endParaRPr lang="en-US"/>
        </a:p>
      </dgm:t>
    </dgm:pt>
    <dgm:pt modelId="{89240F07-5A22-4378-9FCE-E8C290C77F49}" type="pres">
      <dgm:prSet presAssocID="{9568698D-F748-4FE5-A427-27CFD88FA14D}" presName="boxAndChildren" presStyleCnt="0"/>
      <dgm:spPr/>
    </dgm:pt>
    <dgm:pt modelId="{A6F92AED-9E41-4236-83BD-8722EA67E77F}" type="pres">
      <dgm:prSet presAssocID="{9568698D-F748-4FE5-A427-27CFD88FA14D}" presName="parentTextBox" presStyleLbl="node1" presStyleIdx="0" presStyleCnt="5"/>
      <dgm:spPr/>
      <dgm:t>
        <a:bodyPr/>
        <a:lstStyle/>
        <a:p>
          <a:endParaRPr lang="en-US"/>
        </a:p>
      </dgm:t>
    </dgm:pt>
    <dgm:pt modelId="{B09F4DE7-4EDA-410D-8206-5565C6D72358}" type="pres">
      <dgm:prSet presAssocID="{AE2FEFA1-DA2F-4E0B-8889-8BE2E4FB8C13}" presName="sp" presStyleCnt="0"/>
      <dgm:spPr/>
    </dgm:pt>
    <dgm:pt modelId="{C99FA236-55C4-4161-89C5-5FC7F3D927C6}" type="pres">
      <dgm:prSet presAssocID="{F5E4849F-7D57-4E68-B01B-CB4D425D8797}" presName="arrowAndChildren" presStyleCnt="0"/>
      <dgm:spPr/>
    </dgm:pt>
    <dgm:pt modelId="{F735FB5F-4136-40FF-9664-89D017E2EF86}" type="pres">
      <dgm:prSet presAssocID="{F5E4849F-7D57-4E68-B01B-CB4D425D8797}" presName="parentTextArrow" presStyleLbl="node1" presStyleIdx="1" presStyleCnt="5"/>
      <dgm:spPr/>
      <dgm:t>
        <a:bodyPr/>
        <a:lstStyle/>
        <a:p>
          <a:endParaRPr lang="en-US"/>
        </a:p>
      </dgm:t>
    </dgm:pt>
    <dgm:pt modelId="{E92D0790-C0D5-430D-9678-AE5002C922CE}" type="pres">
      <dgm:prSet presAssocID="{2DF83642-8C84-4836-9269-173DFB89BB97}" presName="sp" presStyleCnt="0"/>
      <dgm:spPr/>
    </dgm:pt>
    <dgm:pt modelId="{F53F8FD0-0392-41E3-B1AB-D2445D2D7C05}" type="pres">
      <dgm:prSet presAssocID="{EFDEFA4D-F28D-4877-9209-565C4A35A06B}" presName="arrowAndChildren" presStyleCnt="0"/>
      <dgm:spPr/>
    </dgm:pt>
    <dgm:pt modelId="{C170E8C1-27F2-403A-B010-17E9185E11D5}" type="pres">
      <dgm:prSet presAssocID="{EFDEFA4D-F28D-4877-9209-565C4A35A06B}" presName="parentTextArrow" presStyleLbl="node1" presStyleIdx="2" presStyleCnt="5"/>
      <dgm:spPr/>
      <dgm:t>
        <a:bodyPr/>
        <a:lstStyle/>
        <a:p>
          <a:endParaRPr lang="en-US"/>
        </a:p>
      </dgm:t>
    </dgm:pt>
    <dgm:pt modelId="{64375F7A-8C4E-4DF9-BE6F-00E80E537478}" type="pres">
      <dgm:prSet presAssocID="{59F82CE4-609B-4E4D-BB28-17098EA4B488}" presName="sp" presStyleCnt="0"/>
      <dgm:spPr/>
    </dgm:pt>
    <dgm:pt modelId="{59225229-9560-4C24-9F0E-67473619F2CC}" type="pres">
      <dgm:prSet presAssocID="{10E691EE-C7CF-499B-90D8-98B7B5A19A6D}" presName="arrowAndChildren" presStyleCnt="0"/>
      <dgm:spPr/>
    </dgm:pt>
    <dgm:pt modelId="{D78B04B5-B75A-4E6F-953B-2F5DEA1779EA}" type="pres">
      <dgm:prSet presAssocID="{10E691EE-C7CF-499B-90D8-98B7B5A19A6D}" presName="parentTextArrow" presStyleLbl="node1" presStyleIdx="3" presStyleCnt="5"/>
      <dgm:spPr/>
      <dgm:t>
        <a:bodyPr/>
        <a:lstStyle/>
        <a:p>
          <a:endParaRPr lang="en-US"/>
        </a:p>
      </dgm:t>
    </dgm:pt>
    <dgm:pt modelId="{B1749ECE-2F76-475D-A727-9673A483F8BA}" type="pres">
      <dgm:prSet presAssocID="{C15755AA-2098-48C2-835E-FA8F204B77EB}" presName="sp" presStyleCnt="0"/>
      <dgm:spPr/>
    </dgm:pt>
    <dgm:pt modelId="{B794D455-EE77-403D-9DA7-303051A7BF64}" type="pres">
      <dgm:prSet presAssocID="{34544929-4429-4157-AB6D-FF06DA00EF04}" presName="arrowAndChildren" presStyleCnt="0"/>
      <dgm:spPr/>
    </dgm:pt>
    <dgm:pt modelId="{FB4AF7FC-C48C-453E-B8F4-C35EACD68FB2}" type="pres">
      <dgm:prSet presAssocID="{34544929-4429-4157-AB6D-FF06DA00EF04}" presName="parentTextArrow" presStyleLbl="node1" presStyleIdx="4" presStyleCnt="5" custLinFactNeighborX="2458" custLinFactNeighborY="2183"/>
      <dgm:spPr/>
      <dgm:t>
        <a:bodyPr/>
        <a:lstStyle/>
        <a:p>
          <a:endParaRPr lang="en-US"/>
        </a:p>
      </dgm:t>
    </dgm:pt>
  </dgm:ptLst>
  <dgm:cxnLst>
    <dgm:cxn modelId="{699AAD61-BA92-49FD-B5F1-CA053C56E42B}" type="presOf" srcId="{EFDEFA4D-F28D-4877-9209-565C4A35A06B}" destId="{C170E8C1-27F2-403A-B010-17E9185E11D5}" srcOrd="0" destOrd="0" presId="urn:microsoft.com/office/officeart/2005/8/layout/process4"/>
    <dgm:cxn modelId="{62D1187E-1886-406B-856E-BE5205589439}" srcId="{8BC3A9AC-0D02-4717-A329-362A6F163C28}" destId="{10E691EE-C7CF-499B-90D8-98B7B5A19A6D}" srcOrd="1" destOrd="0" parTransId="{4A819105-AC8D-422E-9476-D53C6A7B0D4A}" sibTransId="{59F82CE4-609B-4E4D-BB28-17098EA4B488}"/>
    <dgm:cxn modelId="{CB5ADE51-F130-485C-968B-62DE260D8762}" srcId="{8BC3A9AC-0D02-4717-A329-362A6F163C28}" destId="{F5E4849F-7D57-4E68-B01B-CB4D425D8797}" srcOrd="3" destOrd="0" parTransId="{812EDF3A-C3A4-4C54-B0AF-37A74C008BDD}" sibTransId="{AE2FEFA1-DA2F-4E0B-8889-8BE2E4FB8C13}"/>
    <dgm:cxn modelId="{44E098B3-8D40-4070-8324-519A9FE8AB09}" type="presOf" srcId="{34544929-4429-4157-AB6D-FF06DA00EF04}" destId="{FB4AF7FC-C48C-453E-B8F4-C35EACD68FB2}" srcOrd="0" destOrd="0" presId="urn:microsoft.com/office/officeart/2005/8/layout/process4"/>
    <dgm:cxn modelId="{2D5706D1-EEC7-40C8-B683-0DB5FCF5422B}" srcId="{8BC3A9AC-0D02-4717-A329-362A6F163C28}" destId="{EFDEFA4D-F28D-4877-9209-565C4A35A06B}" srcOrd="2" destOrd="0" parTransId="{EB8A6040-C262-4F07-9232-B3916C3003DC}" sibTransId="{2DF83642-8C84-4836-9269-173DFB89BB97}"/>
    <dgm:cxn modelId="{77A326DC-AC2A-4ECF-9F10-F0FA2E48DD0E}" srcId="{8BC3A9AC-0D02-4717-A329-362A6F163C28}" destId="{34544929-4429-4157-AB6D-FF06DA00EF04}" srcOrd="0" destOrd="0" parTransId="{30192D88-4111-4FDA-A9CF-70D324A73E7B}" sibTransId="{C15755AA-2098-48C2-835E-FA8F204B77EB}"/>
    <dgm:cxn modelId="{A79A78F9-79F8-4F8C-8181-E0E0AC84B7EE}" type="presOf" srcId="{10E691EE-C7CF-499B-90D8-98B7B5A19A6D}" destId="{D78B04B5-B75A-4E6F-953B-2F5DEA1779EA}" srcOrd="0" destOrd="0" presId="urn:microsoft.com/office/officeart/2005/8/layout/process4"/>
    <dgm:cxn modelId="{DB0EE61C-D731-4183-92CA-E6A05E91265C}" type="presOf" srcId="{9568698D-F748-4FE5-A427-27CFD88FA14D}" destId="{A6F92AED-9E41-4236-83BD-8722EA67E77F}" srcOrd="0" destOrd="0" presId="urn:microsoft.com/office/officeart/2005/8/layout/process4"/>
    <dgm:cxn modelId="{A4572573-3A1B-4FDC-89F8-188F5134270D}" type="presOf" srcId="{8BC3A9AC-0D02-4717-A329-362A6F163C28}" destId="{D801748A-1FCE-4866-B1CE-B925ED60EEE8}" srcOrd="0" destOrd="0" presId="urn:microsoft.com/office/officeart/2005/8/layout/process4"/>
    <dgm:cxn modelId="{B6C41465-D092-4AE0-9BF1-3EAE328EDD65}" srcId="{8BC3A9AC-0D02-4717-A329-362A6F163C28}" destId="{9568698D-F748-4FE5-A427-27CFD88FA14D}" srcOrd="4" destOrd="0" parTransId="{B61B1B04-0488-4850-B915-E643243C03B0}" sibTransId="{50574C06-A4CF-4E6C-8540-6E76B0E295FE}"/>
    <dgm:cxn modelId="{81913855-634B-4039-B396-23294EBAA588}" type="presOf" srcId="{F5E4849F-7D57-4E68-B01B-CB4D425D8797}" destId="{F735FB5F-4136-40FF-9664-89D017E2EF86}" srcOrd="0" destOrd="0" presId="urn:microsoft.com/office/officeart/2005/8/layout/process4"/>
    <dgm:cxn modelId="{AB9E1B42-DD11-4224-B5C8-9694D4A41B72}" type="presParOf" srcId="{D801748A-1FCE-4866-B1CE-B925ED60EEE8}" destId="{89240F07-5A22-4378-9FCE-E8C290C77F49}" srcOrd="0" destOrd="0" presId="urn:microsoft.com/office/officeart/2005/8/layout/process4"/>
    <dgm:cxn modelId="{118B1BB0-1720-428A-AA8D-F4D04461A1C4}" type="presParOf" srcId="{89240F07-5A22-4378-9FCE-E8C290C77F49}" destId="{A6F92AED-9E41-4236-83BD-8722EA67E77F}" srcOrd="0" destOrd="0" presId="urn:microsoft.com/office/officeart/2005/8/layout/process4"/>
    <dgm:cxn modelId="{CDCB2C9D-B3F7-418C-84C4-26715AC8AEBE}" type="presParOf" srcId="{D801748A-1FCE-4866-B1CE-B925ED60EEE8}" destId="{B09F4DE7-4EDA-410D-8206-5565C6D72358}" srcOrd="1" destOrd="0" presId="urn:microsoft.com/office/officeart/2005/8/layout/process4"/>
    <dgm:cxn modelId="{BF273FA9-6959-4AF4-83CF-973103ABFBDC}" type="presParOf" srcId="{D801748A-1FCE-4866-B1CE-B925ED60EEE8}" destId="{C99FA236-55C4-4161-89C5-5FC7F3D927C6}" srcOrd="2" destOrd="0" presId="urn:microsoft.com/office/officeart/2005/8/layout/process4"/>
    <dgm:cxn modelId="{D038CB1B-A3E3-4CA8-BD90-62CD039BEC9E}" type="presParOf" srcId="{C99FA236-55C4-4161-89C5-5FC7F3D927C6}" destId="{F735FB5F-4136-40FF-9664-89D017E2EF86}" srcOrd="0" destOrd="0" presId="urn:microsoft.com/office/officeart/2005/8/layout/process4"/>
    <dgm:cxn modelId="{676C74E7-FE60-4F9D-9ABB-8AD9A85FB394}" type="presParOf" srcId="{D801748A-1FCE-4866-B1CE-B925ED60EEE8}" destId="{E92D0790-C0D5-430D-9678-AE5002C922CE}" srcOrd="3" destOrd="0" presId="urn:microsoft.com/office/officeart/2005/8/layout/process4"/>
    <dgm:cxn modelId="{941BFD4A-556C-4345-AEAC-0A2B78F1A78D}" type="presParOf" srcId="{D801748A-1FCE-4866-B1CE-B925ED60EEE8}" destId="{F53F8FD0-0392-41E3-B1AB-D2445D2D7C05}" srcOrd="4" destOrd="0" presId="urn:microsoft.com/office/officeart/2005/8/layout/process4"/>
    <dgm:cxn modelId="{FF4237FD-923A-4E0C-9152-2B3E4A52A965}" type="presParOf" srcId="{F53F8FD0-0392-41E3-B1AB-D2445D2D7C05}" destId="{C170E8C1-27F2-403A-B010-17E9185E11D5}" srcOrd="0" destOrd="0" presId="urn:microsoft.com/office/officeart/2005/8/layout/process4"/>
    <dgm:cxn modelId="{6E82B5DC-5118-4D31-8865-F07F64E2CD4C}" type="presParOf" srcId="{D801748A-1FCE-4866-B1CE-B925ED60EEE8}" destId="{64375F7A-8C4E-4DF9-BE6F-00E80E537478}" srcOrd="5" destOrd="0" presId="urn:microsoft.com/office/officeart/2005/8/layout/process4"/>
    <dgm:cxn modelId="{7CAF424A-1E0F-459E-9899-17AD078E4F8F}" type="presParOf" srcId="{D801748A-1FCE-4866-B1CE-B925ED60EEE8}" destId="{59225229-9560-4C24-9F0E-67473619F2CC}" srcOrd="6" destOrd="0" presId="urn:microsoft.com/office/officeart/2005/8/layout/process4"/>
    <dgm:cxn modelId="{B462FE6D-2F35-48EA-A4E8-C7B32983BF1A}" type="presParOf" srcId="{59225229-9560-4C24-9F0E-67473619F2CC}" destId="{D78B04B5-B75A-4E6F-953B-2F5DEA1779EA}" srcOrd="0" destOrd="0" presId="urn:microsoft.com/office/officeart/2005/8/layout/process4"/>
    <dgm:cxn modelId="{A743423F-6F94-4E7A-8120-A2AE18C78D1B}" type="presParOf" srcId="{D801748A-1FCE-4866-B1CE-B925ED60EEE8}" destId="{B1749ECE-2F76-475D-A727-9673A483F8BA}" srcOrd="7" destOrd="0" presId="urn:microsoft.com/office/officeart/2005/8/layout/process4"/>
    <dgm:cxn modelId="{187047D7-03C1-49E9-BA7E-B6D574C528A7}" type="presParOf" srcId="{D801748A-1FCE-4866-B1CE-B925ED60EEE8}" destId="{B794D455-EE77-403D-9DA7-303051A7BF64}" srcOrd="8" destOrd="0" presId="urn:microsoft.com/office/officeart/2005/8/layout/process4"/>
    <dgm:cxn modelId="{1F9A86A0-F1FD-42DE-AF52-02B265BAB861}" type="presParOf" srcId="{B794D455-EE77-403D-9DA7-303051A7BF64}" destId="{FB4AF7FC-C48C-453E-B8F4-C35EACD68FB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9AAD53-9722-4376-93E1-B83E9116F9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F0D200-9288-46C9-81AC-85547DE6B181}">
      <dgm:prSet phldrT="[Text]" custT="1"/>
      <dgm:spPr>
        <a:solidFill>
          <a:schemeClr val="accent1"/>
        </a:solidFill>
      </dgm:spPr>
      <dgm:t>
        <a:bodyPr/>
        <a:lstStyle/>
        <a:p>
          <a:r>
            <a:rPr lang="en-US" sz="3600" dirty="0" err="1" smtClean="0">
              <a:latin typeface="NikoshBAN" panose="02000000000000000000" pitchFamily="2" charset="0"/>
              <a:cs typeface="NikoshBAN" panose="02000000000000000000" pitchFamily="2" charset="0"/>
            </a:rPr>
            <a:t>একক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r>
            <a:rPr lang="en-US" sz="3600" dirty="0" smtClean="0">
              <a:latin typeface="NikoshBAN" panose="02000000000000000000" pitchFamily="2" charset="0"/>
              <a:cs typeface="NikoshBAN" panose="02000000000000000000" pitchFamily="2" charset="0"/>
            </a:rPr>
            <a:t>: </a:t>
          </a:r>
          <a:endParaRPr lang="en-US" sz="3600" u="none" dirty="0"/>
        </a:p>
      </dgm:t>
    </dgm:pt>
    <dgm:pt modelId="{7A7C601E-0C8F-4357-8A74-DD69D0BF0017}" type="parTrans" cxnId="{ACE45238-F3CC-411D-A59E-974B0E5D0022}">
      <dgm:prSet/>
      <dgm:spPr/>
      <dgm:t>
        <a:bodyPr/>
        <a:lstStyle/>
        <a:p>
          <a:endParaRPr lang="en-US"/>
        </a:p>
      </dgm:t>
    </dgm:pt>
    <dgm:pt modelId="{E430EAB6-2D74-4E8C-BDEA-D472144FB3EB}" type="sibTrans" cxnId="{ACE45238-F3CC-411D-A59E-974B0E5D0022}">
      <dgm:prSet/>
      <dgm:spPr/>
      <dgm:t>
        <a:bodyPr/>
        <a:lstStyle/>
        <a:p>
          <a:endParaRPr lang="en-US"/>
        </a:p>
      </dgm:t>
    </dgm:pt>
    <dgm:pt modelId="{13D8FDF3-02C7-4AE2-8C5F-28802E3D4E9E}">
      <dgm:prSet custT="1"/>
      <dgm:spPr/>
      <dgm:t>
        <a:bodyPr/>
        <a:lstStyle/>
        <a:p>
          <a:pPr algn="l"/>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ছয়</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দফা</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কর্মসূচি</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উপস্থাপনের</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তিনটি</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যৌক্তিক</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কারণ</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লিখ</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a:t>
          </a:r>
          <a:endParaRPr lang="en-US" sz="3600" dirty="0"/>
        </a:p>
      </dgm:t>
    </dgm:pt>
    <dgm:pt modelId="{7CE6B932-3C69-43B3-B652-5F0F8FBA03B9}" type="sibTrans" cxnId="{DAD9D3BF-5F0B-44EB-9B30-B61EDF4C2775}">
      <dgm:prSet/>
      <dgm:spPr/>
      <dgm:t>
        <a:bodyPr/>
        <a:lstStyle/>
        <a:p>
          <a:endParaRPr lang="en-US"/>
        </a:p>
      </dgm:t>
    </dgm:pt>
    <dgm:pt modelId="{FC55E3FB-5A01-4F4E-9F9A-4F9DBB0B6738}" type="parTrans" cxnId="{DAD9D3BF-5F0B-44EB-9B30-B61EDF4C2775}">
      <dgm:prSet/>
      <dgm:spPr/>
      <dgm:t>
        <a:bodyPr/>
        <a:lstStyle/>
        <a:p>
          <a:endParaRPr lang="en-US"/>
        </a:p>
      </dgm:t>
    </dgm:pt>
    <dgm:pt modelId="{BEBEFCE6-61F1-41F4-8906-E8FADEC653C5}" type="pres">
      <dgm:prSet presAssocID="{209AAD53-9722-4376-93E1-B83E9116F9A3}" presName="linear" presStyleCnt="0">
        <dgm:presLayoutVars>
          <dgm:dir/>
          <dgm:animLvl val="lvl"/>
          <dgm:resizeHandles val="exact"/>
        </dgm:presLayoutVars>
      </dgm:prSet>
      <dgm:spPr/>
      <dgm:t>
        <a:bodyPr/>
        <a:lstStyle/>
        <a:p>
          <a:endParaRPr lang="en-US"/>
        </a:p>
      </dgm:t>
    </dgm:pt>
    <dgm:pt modelId="{828CCA74-42A7-4E46-9B0B-8E39DC3C8267}" type="pres">
      <dgm:prSet presAssocID="{E7F0D200-9288-46C9-81AC-85547DE6B181}" presName="parentLin" presStyleCnt="0"/>
      <dgm:spPr/>
    </dgm:pt>
    <dgm:pt modelId="{125991EE-0B42-493C-B614-12D1AA4BE72E}" type="pres">
      <dgm:prSet presAssocID="{E7F0D200-9288-46C9-81AC-85547DE6B181}" presName="parentLeftMargin" presStyleLbl="node1" presStyleIdx="0" presStyleCnt="1"/>
      <dgm:spPr/>
      <dgm:t>
        <a:bodyPr/>
        <a:lstStyle/>
        <a:p>
          <a:endParaRPr lang="en-US"/>
        </a:p>
      </dgm:t>
    </dgm:pt>
    <dgm:pt modelId="{D9CF1F36-06BF-413A-9E6B-EB3810130759}" type="pres">
      <dgm:prSet presAssocID="{E7F0D200-9288-46C9-81AC-85547DE6B181}" presName="parentText" presStyleLbl="node1" presStyleIdx="0" presStyleCnt="1" custScaleX="46259" custScaleY="57653">
        <dgm:presLayoutVars>
          <dgm:chMax val="0"/>
          <dgm:bulletEnabled val="1"/>
        </dgm:presLayoutVars>
      </dgm:prSet>
      <dgm:spPr/>
      <dgm:t>
        <a:bodyPr/>
        <a:lstStyle/>
        <a:p>
          <a:endParaRPr lang="en-US"/>
        </a:p>
      </dgm:t>
    </dgm:pt>
    <dgm:pt modelId="{11BE7E5E-70BA-4293-89C1-71DAC2246CF2}" type="pres">
      <dgm:prSet presAssocID="{E7F0D200-9288-46C9-81AC-85547DE6B181}" presName="negativeSpace" presStyleCnt="0"/>
      <dgm:spPr/>
    </dgm:pt>
    <dgm:pt modelId="{B157ACED-B157-4BEC-8CAD-6E2F0768C574}" type="pres">
      <dgm:prSet presAssocID="{E7F0D200-9288-46C9-81AC-85547DE6B181}" presName="childText" presStyleLbl="conFgAcc1" presStyleIdx="0" presStyleCnt="1">
        <dgm:presLayoutVars>
          <dgm:bulletEnabled val="1"/>
        </dgm:presLayoutVars>
      </dgm:prSet>
      <dgm:spPr/>
      <dgm:t>
        <a:bodyPr/>
        <a:lstStyle/>
        <a:p>
          <a:endParaRPr lang="en-US"/>
        </a:p>
      </dgm:t>
    </dgm:pt>
  </dgm:ptLst>
  <dgm:cxnLst>
    <dgm:cxn modelId="{C8D868EC-9F9B-4D78-88A9-3A456F415278}" type="presOf" srcId="{209AAD53-9722-4376-93E1-B83E9116F9A3}" destId="{BEBEFCE6-61F1-41F4-8906-E8FADEC653C5}" srcOrd="0" destOrd="0" presId="urn:microsoft.com/office/officeart/2005/8/layout/list1"/>
    <dgm:cxn modelId="{DAD9D3BF-5F0B-44EB-9B30-B61EDF4C2775}" srcId="{E7F0D200-9288-46C9-81AC-85547DE6B181}" destId="{13D8FDF3-02C7-4AE2-8C5F-28802E3D4E9E}" srcOrd="0" destOrd="0" parTransId="{FC55E3FB-5A01-4F4E-9F9A-4F9DBB0B6738}" sibTransId="{7CE6B932-3C69-43B3-B652-5F0F8FBA03B9}"/>
    <dgm:cxn modelId="{5FE0585D-A930-4B8B-8ED5-C9DB17A5E717}" type="presOf" srcId="{E7F0D200-9288-46C9-81AC-85547DE6B181}" destId="{125991EE-0B42-493C-B614-12D1AA4BE72E}" srcOrd="0" destOrd="0" presId="urn:microsoft.com/office/officeart/2005/8/layout/list1"/>
    <dgm:cxn modelId="{9295E41F-EC48-4A68-AA55-6BACCC9AD8BB}" type="presOf" srcId="{E7F0D200-9288-46C9-81AC-85547DE6B181}" destId="{D9CF1F36-06BF-413A-9E6B-EB3810130759}" srcOrd="1" destOrd="0" presId="urn:microsoft.com/office/officeart/2005/8/layout/list1"/>
    <dgm:cxn modelId="{5E4AC57D-CA01-47DB-8B24-DFF8C2251059}" type="presOf" srcId="{13D8FDF3-02C7-4AE2-8C5F-28802E3D4E9E}" destId="{B157ACED-B157-4BEC-8CAD-6E2F0768C574}" srcOrd="0" destOrd="0" presId="urn:microsoft.com/office/officeart/2005/8/layout/list1"/>
    <dgm:cxn modelId="{ACE45238-F3CC-411D-A59E-974B0E5D0022}" srcId="{209AAD53-9722-4376-93E1-B83E9116F9A3}" destId="{E7F0D200-9288-46C9-81AC-85547DE6B181}" srcOrd="0" destOrd="0" parTransId="{7A7C601E-0C8F-4357-8A74-DD69D0BF0017}" sibTransId="{E430EAB6-2D74-4E8C-BDEA-D472144FB3EB}"/>
    <dgm:cxn modelId="{C9CAEEF9-F076-4C22-9F0B-4F8BCE1CDA4D}" type="presParOf" srcId="{BEBEFCE6-61F1-41F4-8906-E8FADEC653C5}" destId="{828CCA74-42A7-4E46-9B0B-8E39DC3C8267}" srcOrd="0" destOrd="0" presId="urn:microsoft.com/office/officeart/2005/8/layout/list1"/>
    <dgm:cxn modelId="{C8B345D2-C63B-4D8D-A281-9461A103C36C}" type="presParOf" srcId="{828CCA74-42A7-4E46-9B0B-8E39DC3C8267}" destId="{125991EE-0B42-493C-B614-12D1AA4BE72E}" srcOrd="0" destOrd="0" presId="urn:microsoft.com/office/officeart/2005/8/layout/list1"/>
    <dgm:cxn modelId="{3A6A1286-D516-4F43-92DD-07335605A212}" type="presParOf" srcId="{828CCA74-42A7-4E46-9B0B-8E39DC3C8267}" destId="{D9CF1F36-06BF-413A-9E6B-EB3810130759}" srcOrd="1" destOrd="0" presId="urn:microsoft.com/office/officeart/2005/8/layout/list1"/>
    <dgm:cxn modelId="{777F029B-1DF4-491A-815F-E77CB8CC2174}" type="presParOf" srcId="{BEBEFCE6-61F1-41F4-8906-E8FADEC653C5}" destId="{11BE7E5E-70BA-4293-89C1-71DAC2246CF2}" srcOrd="1" destOrd="0" presId="urn:microsoft.com/office/officeart/2005/8/layout/list1"/>
    <dgm:cxn modelId="{B5EBDD29-AEE3-446C-ACD2-9D8FA5651477}" type="presParOf" srcId="{BEBEFCE6-61F1-41F4-8906-E8FADEC653C5}" destId="{B157ACED-B157-4BEC-8CAD-6E2F0768C57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9AAD53-9722-4376-93E1-B83E9116F9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F0D200-9288-46C9-81AC-85547DE6B181}">
      <dgm:prSet phldrT="[Text]" custT="1"/>
      <dgm:spPr>
        <a:solidFill>
          <a:schemeClr val="accent1"/>
        </a:solidFill>
      </dgm:spPr>
      <dgm:t>
        <a:bodyPr/>
        <a:lstStyle/>
        <a:p>
          <a:r>
            <a:rPr lang="en-US" sz="3600" dirty="0" err="1" smtClean="0">
              <a:latin typeface="NikoshBAN" panose="02000000000000000000" pitchFamily="2" charset="0"/>
              <a:ea typeface="Times New Roman" panose="02020603050405020304" pitchFamily="18" charset="0"/>
              <a:cs typeface="NikoshBAN" panose="02000000000000000000" pitchFamily="2" charset="0"/>
            </a:rPr>
            <a:t>দলীয়</a:t>
          </a:r>
          <a:r>
            <a:rPr lang="bn-BD" sz="3600" dirty="0" smtClean="0">
              <a:latin typeface="NikoshBAN" panose="02000000000000000000" pitchFamily="2" charset="0"/>
              <a:ea typeface="Times New Roman" panose="02020603050405020304" pitchFamily="18" charset="0"/>
              <a:cs typeface="NikoshBAN" panose="02000000000000000000" pitchFamily="2" charset="0"/>
            </a:rPr>
            <a:t> </a:t>
          </a:r>
          <a:r>
            <a:rPr lang="en-US" sz="3600" dirty="0" err="1" smtClean="0">
              <a:latin typeface="NikoshBAN" panose="02000000000000000000" pitchFamily="2" charset="0"/>
              <a:ea typeface="Times New Roman" panose="02020603050405020304" pitchFamily="18" charset="0"/>
              <a:cs typeface="NikoshBAN" panose="02000000000000000000" pitchFamily="2" charset="0"/>
            </a:rPr>
            <a:t>কাজ</a:t>
          </a:r>
          <a:r>
            <a:rPr lang="en-US" sz="3600" dirty="0" smtClean="0">
              <a:latin typeface="NikoshBAN" panose="02000000000000000000" pitchFamily="2" charset="0"/>
              <a:ea typeface="Times New Roman" panose="02020603050405020304" pitchFamily="18"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endParaRPr lang="en-US" sz="3600" u="none" dirty="0"/>
        </a:p>
      </dgm:t>
    </dgm:pt>
    <dgm:pt modelId="{7A7C601E-0C8F-4357-8A74-DD69D0BF0017}" type="parTrans" cxnId="{ACE45238-F3CC-411D-A59E-974B0E5D0022}">
      <dgm:prSet/>
      <dgm:spPr/>
      <dgm:t>
        <a:bodyPr/>
        <a:lstStyle/>
        <a:p>
          <a:endParaRPr lang="en-US"/>
        </a:p>
      </dgm:t>
    </dgm:pt>
    <dgm:pt modelId="{E430EAB6-2D74-4E8C-BDEA-D472144FB3EB}" type="sibTrans" cxnId="{ACE45238-F3CC-411D-A59E-974B0E5D0022}">
      <dgm:prSet/>
      <dgm:spPr/>
      <dgm:t>
        <a:bodyPr/>
        <a:lstStyle/>
        <a:p>
          <a:endParaRPr lang="en-US"/>
        </a:p>
      </dgm:t>
    </dgm:pt>
    <dgm:pt modelId="{B6AFAD59-BCD7-49B4-92A4-12017F246095}">
      <dgm:prSet custT="1"/>
      <dgm:spPr/>
      <dgm:t>
        <a:bodyPr/>
        <a:lstStyle/>
        <a:p>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ছয়</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দফার</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জনপ্রিয়তা</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সম্পর্কিত</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একটি</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ছক</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তৈরি</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0" i="0" u="none"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600" b="0" i="0" u="none" strike="noStrike" cap="none" normalizeH="0" baseline="0" dirty="0" smtClean="0">
              <a:ln>
                <a:noFill/>
              </a:ln>
              <a:effectLst/>
              <a:latin typeface="NikoshBAN" pitchFamily="2" charset="0"/>
              <a:ea typeface="Times New Roman" pitchFamily="18" charset="0"/>
              <a:cs typeface="NikoshBAN" pitchFamily="2" charset="0"/>
            </a:rPr>
            <a:t>।</a:t>
          </a:r>
          <a:endParaRPr lang="en-US" sz="3600" dirty="0">
            <a:latin typeface="NikoshBAN" panose="02000000000000000000" pitchFamily="2" charset="0"/>
            <a:ea typeface="Calibri" panose="020F0502020204030204" pitchFamily="34" charset="0"/>
            <a:cs typeface="NikoshBAN" panose="02000000000000000000" pitchFamily="2" charset="0"/>
          </a:endParaRPr>
        </a:p>
      </dgm:t>
    </dgm:pt>
    <dgm:pt modelId="{5A59B5B6-CD23-40E3-958B-05592E4750F3}" type="parTrans" cxnId="{171FF383-D78D-4BAE-A187-570BE099E9D6}">
      <dgm:prSet/>
      <dgm:spPr/>
      <dgm:t>
        <a:bodyPr/>
        <a:lstStyle/>
        <a:p>
          <a:endParaRPr lang="en-US"/>
        </a:p>
      </dgm:t>
    </dgm:pt>
    <dgm:pt modelId="{F88C1401-BCA6-4356-8E98-D67A8E799175}" type="sibTrans" cxnId="{171FF383-D78D-4BAE-A187-570BE099E9D6}">
      <dgm:prSet/>
      <dgm:spPr/>
      <dgm:t>
        <a:bodyPr/>
        <a:lstStyle/>
        <a:p>
          <a:endParaRPr lang="en-US"/>
        </a:p>
      </dgm:t>
    </dgm:pt>
    <dgm:pt modelId="{BEBEFCE6-61F1-41F4-8906-E8FADEC653C5}" type="pres">
      <dgm:prSet presAssocID="{209AAD53-9722-4376-93E1-B83E9116F9A3}" presName="linear" presStyleCnt="0">
        <dgm:presLayoutVars>
          <dgm:dir/>
          <dgm:animLvl val="lvl"/>
          <dgm:resizeHandles val="exact"/>
        </dgm:presLayoutVars>
      </dgm:prSet>
      <dgm:spPr/>
      <dgm:t>
        <a:bodyPr/>
        <a:lstStyle/>
        <a:p>
          <a:endParaRPr lang="en-US"/>
        </a:p>
      </dgm:t>
    </dgm:pt>
    <dgm:pt modelId="{828CCA74-42A7-4E46-9B0B-8E39DC3C8267}" type="pres">
      <dgm:prSet presAssocID="{E7F0D200-9288-46C9-81AC-85547DE6B181}" presName="parentLin" presStyleCnt="0"/>
      <dgm:spPr/>
    </dgm:pt>
    <dgm:pt modelId="{125991EE-0B42-493C-B614-12D1AA4BE72E}" type="pres">
      <dgm:prSet presAssocID="{E7F0D200-9288-46C9-81AC-85547DE6B181}" presName="parentLeftMargin" presStyleLbl="node1" presStyleIdx="0" presStyleCnt="1"/>
      <dgm:spPr/>
      <dgm:t>
        <a:bodyPr/>
        <a:lstStyle/>
        <a:p>
          <a:endParaRPr lang="en-US"/>
        </a:p>
      </dgm:t>
    </dgm:pt>
    <dgm:pt modelId="{D9CF1F36-06BF-413A-9E6B-EB3810130759}" type="pres">
      <dgm:prSet presAssocID="{E7F0D200-9288-46C9-81AC-85547DE6B181}" presName="parentText" presStyleLbl="node1" presStyleIdx="0" presStyleCnt="1" custScaleX="46259" custScaleY="57653">
        <dgm:presLayoutVars>
          <dgm:chMax val="0"/>
          <dgm:bulletEnabled val="1"/>
        </dgm:presLayoutVars>
      </dgm:prSet>
      <dgm:spPr/>
      <dgm:t>
        <a:bodyPr/>
        <a:lstStyle/>
        <a:p>
          <a:endParaRPr lang="en-US"/>
        </a:p>
      </dgm:t>
    </dgm:pt>
    <dgm:pt modelId="{11BE7E5E-70BA-4293-89C1-71DAC2246CF2}" type="pres">
      <dgm:prSet presAssocID="{E7F0D200-9288-46C9-81AC-85547DE6B181}" presName="negativeSpace" presStyleCnt="0"/>
      <dgm:spPr/>
    </dgm:pt>
    <dgm:pt modelId="{B157ACED-B157-4BEC-8CAD-6E2F0768C574}" type="pres">
      <dgm:prSet presAssocID="{E7F0D200-9288-46C9-81AC-85547DE6B181}" presName="childText" presStyleLbl="conFgAcc1" presStyleIdx="0" presStyleCnt="1">
        <dgm:presLayoutVars>
          <dgm:bulletEnabled val="1"/>
        </dgm:presLayoutVars>
      </dgm:prSet>
      <dgm:spPr/>
      <dgm:t>
        <a:bodyPr/>
        <a:lstStyle/>
        <a:p>
          <a:endParaRPr lang="en-US"/>
        </a:p>
      </dgm:t>
    </dgm:pt>
  </dgm:ptLst>
  <dgm:cxnLst>
    <dgm:cxn modelId="{9EF392ED-C19C-4EB1-8EAA-4B07BE9A32D4}" type="presOf" srcId="{209AAD53-9722-4376-93E1-B83E9116F9A3}" destId="{BEBEFCE6-61F1-41F4-8906-E8FADEC653C5}" srcOrd="0" destOrd="0" presId="urn:microsoft.com/office/officeart/2005/8/layout/list1"/>
    <dgm:cxn modelId="{34B80566-B838-4869-B881-680B282B2A04}" type="presOf" srcId="{E7F0D200-9288-46C9-81AC-85547DE6B181}" destId="{125991EE-0B42-493C-B614-12D1AA4BE72E}" srcOrd="0" destOrd="0" presId="urn:microsoft.com/office/officeart/2005/8/layout/list1"/>
    <dgm:cxn modelId="{ACE45238-F3CC-411D-A59E-974B0E5D0022}" srcId="{209AAD53-9722-4376-93E1-B83E9116F9A3}" destId="{E7F0D200-9288-46C9-81AC-85547DE6B181}" srcOrd="0" destOrd="0" parTransId="{7A7C601E-0C8F-4357-8A74-DD69D0BF0017}" sibTransId="{E430EAB6-2D74-4E8C-BDEA-D472144FB3EB}"/>
    <dgm:cxn modelId="{171FF383-D78D-4BAE-A187-570BE099E9D6}" srcId="{E7F0D200-9288-46C9-81AC-85547DE6B181}" destId="{B6AFAD59-BCD7-49B4-92A4-12017F246095}" srcOrd="0" destOrd="0" parTransId="{5A59B5B6-CD23-40E3-958B-05592E4750F3}" sibTransId="{F88C1401-BCA6-4356-8E98-D67A8E799175}"/>
    <dgm:cxn modelId="{89562EFE-8B6A-4247-9355-51B3BA876199}" type="presOf" srcId="{B6AFAD59-BCD7-49B4-92A4-12017F246095}" destId="{B157ACED-B157-4BEC-8CAD-6E2F0768C574}" srcOrd="0" destOrd="0" presId="urn:microsoft.com/office/officeart/2005/8/layout/list1"/>
    <dgm:cxn modelId="{839820CE-1800-4433-83C2-12B239F27D55}" type="presOf" srcId="{E7F0D200-9288-46C9-81AC-85547DE6B181}" destId="{D9CF1F36-06BF-413A-9E6B-EB3810130759}" srcOrd="1" destOrd="0" presId="urn:microsoft.com/office/officeart/2005/8/layout/list1"/>
    <dgm:cxn modelId="{5A49B3E8-DDF0-4688-9771-3103AF63B492}" type="presParOf" srcId="{BEBEFCE6-61F1-41F4-8906-E8FADEC653C5}" destId="{828CCA74-42A7-4E46-9B0B-8E39DC3C8267}" srcOrd="0" destOrd="0" presId="urn:microsoft.com/office/officeart/2005/8/layout/list1"/>
    <dgm:cxn modelId="{129AD0A6-710D-4793-B55A-B6313AF930A6}" type="presParOf" srcId="{828CCA74-42A7-4E46-9B0B-8E39DC3C8267}" destId="{125991EE-0B42-493C-B614-12D1AA4BE72E}" srcOrd="0" destOrd="0" presId="urn:microsoft.com/office/officeart/2005/8/layout/list1"/>
    <dgm:cxn modelId="{2324996E-ABF5-4DAD-9A79-FD8B4ADEE613}" type="presParOf" srcId="{828CCA74-42A7-4E46-9B0B-8E39DC3C8267}" destId="{D9CF1F36-06BF-413A-9E6B-EB3810130759}" srcOrd="1" destOrd="0" presId="urn:microsoft.com/office/officeart/2005/8/layout/list1"/>
    <dgm:cxn modelId="{D22AD0BF-7F7F-4FA8-9E14-72BD5BDCC674}" type="presParOf" srcId="{BEBEFCE6-61F1-41F4-8906-E8FADEC653C5}" destId="{11BE7E5E-70BA-4293-89C1-71DAC2246CF2}" srcOrd="1" destOrd="0" presId="urn:microsoft.com/office/officeart/2005/8/layout/list1"/>
    <dgm:cxn modelId="{31AA3870-FE9B-42E9-B816-C8A5866AD82E}" type="presParOf" srcId="{BEBEFCE6-61F1-41F4-8906-E8FADEC653C5}" destId="{B157ACED-B157-4BEC-8CAD-6E2F0768C57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2FB9EF-9CC2-4ECA-88BA-475F9733852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36C5660-9686-4D22-BFCF-4D29394AD6A6}">
      <dgm:prSet custT="1"/>
      <dgm:spPr>
        <a:solidFill>
          <a:schemeClr val="accent2"/>
        </a:solidFill>
      </dgm:spPr>
      <dgm:t>
        <a:bodyPr/>
        <a:lstStyle/>
        <a:p>
          <a:pPr algn="l"/>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ঐতিহাসিক</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ছয়</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দফা</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কর্মসূচিকে</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বাঙালি</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জাতির</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মুক্তির</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সনদ</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বলার</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পাঁচটি</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কারণ</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effectLst/>
              <a:latin typeface="NikoshBAN" pitchFamily="2" charset="0"/>
              <a:ea typeface="Times New Roman" pitchFamily="18" charset="0"/>
              <a:cs typeface="NikoshBAN" pitchFamily="2" charset="0"/>
            </a:rPr>
            <a:t>লিখ</a:t>
          </a:r>
          <a:r>
            <a:rPr kumimoji="0" lang="en-US" sz="3200" b="0" i="0" u="none" strike="noStrike" cap="none" normalizeH="0" baseline="0" dirty="0" smtClean="0">
              <a:ln>
                <a:noFill/>
              </a:ln>
              <a:effectLst/>
              <a:latin typeface="NikoshBAN" pitchFamily="2" charset="0"/>
              <a:ea typeface="Times New Roman" pitchFamily="18" charset="0"/>
              <a:cs typeface="NikoshBAN" pitchFamily="2" charset="0"/>
            </a:rPr>
            <a:t>।</a:t>
          </a:r>
          <a:endParaRPr lang="en-US" sz="3200" dirty="0">
            <a:latin typeface="NikoshBAN" panose="02000000000000000000" pitchFamily="2" charset="0"/>
            <a:cs typeface="NikoshBAN" panose="02000000000000000000" pitchFamily="2" charset="0"/>
          </a:endParaRPr>
        </a:p>
      </dgm:t>
    </dgm:pt>
    <dgm:pt modelId="{9BB26D29-BAD1-430C-BD67-DB65EFC2B9E3}" type="parTrans" cxnId="{3E8DCBD1-A769-4FA6-86DD-A492D2708B98}">
      <dgm:prSet/>
      <dgm:spPr/>
      <dgm:t>
        <a:bodyPr/>
        <a:lstStyle/>
        <a:p>
          <a:endParaRPr lang="en-US"/>
        </a:p>
      </dgm:t>
    </dgm:pt>
    <dgm:pt modelId="{5065D6D4-3311-42FA-BE2E-FD294B60482D}" type="sibTrans" cxnId="{3E8DCBD1-A769-4FA6-86DD-A492D2708B98}">
      <dgm:prSet/>
      <dgm:spPr/>
      <dgm:t>
        <a:bodyPr/>
        <a:lstStyle/>
        <a:p>
          <a:endParaRPr lang="en-US"/>
        </a:p>
      </dgm:t>
    </dgm:pt>
    <dgm:pt modelId="{55844058-F35E-4FA3-8985-159925E2CF0B}">
      <dgm:prSet custT="1"/>
      <dgm:spPr/>
      <dgm:t>
        <a:bodyPr/>
        <a:lstStyle/>
        <a:p>
          <a:pPr algn="ctr"/>
          <a:r>
            <a:rPr lang="en-US" sz="4400" b="1" u="sng" dirty="0" err="1" smtClean="0">
              <a:solidFill>
                <a:srgbClr val="FFFF00"/>
              </a:solidFill>
              <a:latin typeface="NikoshBAN" panose="02000000000000000000" pitchFamily="2" charset="0"/>
              <a:cs typeface="NikoshBAN" panose="02000000000000000000" pitchFamily="2" charset="0"/>
            </a:rPr>
            <a:t>মূল্যায়ন</a:t>
          </a:r>
          <a:endParaRPr lang="en-US" sz="4400" b="1" u="sng" dirty="0">
            <a:solidFill>
              <a:schemeClr val="bg1"/>
            </a:solidFill>
            <a:latin typeface="NikoshBAN" panose="02000000000000000000" pitchFamily="2" charset="0"/>
            <a:cs typeface="NikoshBAN" panose="02000000000000000000" pitchFamily="2" charset="0"/>
          </a:endParaRPr>
        </a:p>
      </dgm:t>
    </dgm:pt>
    <dgm:pt modelId="{76D36594-5687-41A6-A2BB-40C7D5C8B61A}" type="parTrans" cxnId="{5D927780-84AC-409F-9616-0D35EAAB89CF}">
      <dgm:prSet/>
      <dgm:spPr/>
      <dgm:t>
        <a:bodyPr/>
        <a:lstStyle/>
        <a:p>
          <a:endParaRPr lang="en-US"/>
        </a:p>
      </dgm:t>
    </dgm:pt>
    <dgm:pt modelId="{6B42311A-DDFE-4C84-8C8F-3B5D53823A08}" type="sibTrans" cxnId="{5D927780-84AC-409F-9616-0D35EAAB89CF}">
      <dgm:prSet/>
      <dgm:spPr/>
      <dgm:t>
        <a:bodyPr/>
        <a:lstStyle/>
        <a:p>
          <a:endParaRPr lang="en-US"/>
        </a:p>
      </dgm:t>
    </dgm:pt>
    <dgm:pt modelId="{9E4CB7B9-6666-4DEF-AF54-F6683750C6C0}" type="pres">
      <dgm:prSet presAssocID="{382FB9EF-9CC2-4ECA-88BA-475F97338525}" presName="Name0" presStyleCnt="0">
        <dgm:presLayoutVars>
          <dgm:chMax val="7"/>
          <dgm:chPref val="7"/>
          <dgm:dir/>
        </dgm:presLayoutVars>
      </dgm:prSet>
      <dgm:spPr/>
      <dgm:t>
        <a:bodyPr/>
        <a:lstStyle/>
        <a:p>
          <a:endParaRPr lang="en-US"/>
        </a:p>
      </dgm:t>
    </dgm:pt>
    <dgm:pt modelId="{1BE2CDA8-342F-479F-8C0B-9C2578A7BA3C}" type="pres">
      <dgm:prSet presAssocID="{382FB9EF-9CC2-4ECA-88BA-475F97338525}" presName="Name1" presStyleCnt="0"/>
      <dgm:spPr/>
    </dgm:pt>
    <dgm:pt modelId="{6F3B35F3-FE67-44C1-8F5F-4148D80BAC91}" type="pres">
      <dgm:prSet presAssocID="{382FB9EF-9CC2-4ECA-88BA-475F97338525}" presName="cycle" presStyleCnt="0"/>
      <dgm:spPr/>
    </dgm:pt>
    <dgm:pt modelId="{6F546D69-744A-4A0B-9606-73A41E0E8236}" type="pres">
      <dgm:prSet presAssocID="{382FB9EF-9CC2-4ECA-88BA-475F97338525}" presName="srcNode" presStyleLbl="node1" presStyleIdx="0" presStyleCnt="2"/>
      <dgm:spPr/>
    </dgm:pt>
    <dgm:pt modelId="{3069D7A0-6924-4D66-A80D-02439ED2086E}" type="pres">
      <dgm:prSet presAssocID="{382FB9EF-9CC2-4ECA-88BA-475F97338525}" presName="conn" presStyleLbl="parChTrans1D2" presStyleIdx="0" presStyleCnt="1" custLinFactNeighborX="-6369" custLinFactNeighborY="-1781"/>
      <dgm:spPr/>
      <dgm:t>
        <a:bodyPr/>
        <a:lstStyle/>
        <a:p>
          <a:endParaRPr lang="en-US"/>
        </a:p>
      </dgm:t>
    </dgm:pt>
    <dgm:pt modelId="{243A8932-B28B-4B53-8DE2-9204139F8A0B}" type="pres">
      <dgm:prSet presAssocID="{382FB9EF-9CC2-4ECA-88BA-475F97338525}" presName="extraNode" presStyleLbl="node1" presStyleIdx="0" presStyleCnt="2"/>
      <dgm:spPr/>
    </dgm:pt>
    <dgm:pt modelId="{8E27ED8C-E663-47FA-9F96-938D77AAC2D7}" type="pres">
      <dgm:prSet presAssocID="{382FB9EF-9CC2-4ECA-88BA-475F97338525}" presName="dstNode" presStyleLbl="node1" presStyleIdx="0" presStyleCnt="2"/>
      <dgm:spPr/>
    </dgm:pt>
    <dgm:pt modelId="{603C3AB6-70B4-4688-AF08-D66BD84B9747}" type="pres">
      <dgm:prSet presAssocID="{55844058-F35E-4FA3-8985-159925E2CF0B}" presName="text_1" presStyleLbl="node1" presStyleIdx="0" presStyleCnt="2">
        <dgm:presLayoutVars>
          <dgm:bulletEnabled val="1"/>
        </dgm:presLayoutVars>
      </dgm:prSet>
      <dgm:spPr/>
      <dgm:t>
        <a:bodyPr/>
        <a:lstStyle/>
        <a:p>
          <a:endParaRPr lang="en-US"/>
        </a:p>
      </dgm:t>
    </dgm:pt>
    <dgm:pt modelId="{59D27A4B-26BF-4990-AF82-E2FE3C63F526}" type="pres">
      <dgm:prSet presAssocID="{55844058-F35E-4FA3-8985-159925E2CF0B}" presName="accent_1" presStyleCnt="0"/>
      <dgm:spPr/>
    </dgm:pt>
    <dgm:pt modelId="{96C6D42F-1643-49F3-A336-6615789ACF50}" type="pres">
      <dgm:prSet presAssocID="{55844058-F35E-4FA3-8985-159925E2CF0B}" presName="accentRepeatNode" presStyleLbl="solidFgAcc1" presStyleIdx="0" presStyleCnt="2"/>
      <dgm:spPr>
        <a:blipFill rotWithShape="0">
          <a:blip xmlns:r="http://schemas.openxmlformats.org/officeDocument/2006/relationships" r:embed="rId1"/>
          <a:stretch>
            <a:fillRect/>
          </a:stretch>
        </a:blipFill>
      </dgm:spPr>
      <dgm:t>
        <a:bodyPr/>
        <a:lstStyle/>
        <a:p>
          <a:endParaRPr lang="en-US"/>
        </a:p>
      </dgm:t>
    </dgm:pt>
    <dgm:pt modelId="{374AEC84-7439-4B63-A981-56126570BD65}" type="pres">
      <dgm:prSet presAssocID="{136C5660-9686-4D22-BFCF-4D29394AD6A6}" presName="text_2" presStyleLbl="node1" presStyleIdx="1" presStyleCnt="2">
        <dgm:presLayoutVars>
          <dgm:bulletEnabled val="1"/>
        </dgm:presLayoutVars>
      </dgm:prSet>
      <dgm:spPr/>
      <dgm:t>
        <a:bodyPr/>
        <a:lstStyle/>
        <a:p>
          <a:endParaRPr lang="en-US"/>
        </a:p>
      </dgm:t>
    </dgm:pt>
    <dgm:pt modelId="{72117CB4-E056-4990-8F13-36773D4A93D6}" type="pres">
      <dgm:prSet presAssocID="{136C5660-9686-4D22-BFCF-4D29394AD6A6}" presName="accent_2" presStyleCnt="0"/>
      <dgm:spPr/>
    </dgm:pt>
    <dgm:pt modelId="{83B0D4A7-7925-4D00-B584-EB7161CAF906}" type="pres">
      <dgm:prSet presAssocID="{136C5660-9686-4D22-BFCF-4D29394AD6A6}" presName="accentRepeatNode" presStyleLbl="solidFgAcc1" presStyleIdx="1" presStyleCnt="2"/>
      <dgm:spPr>
        <a:blipFill rotWithShape="0">
          <a:blip xmlns:r="http://schemas.openxmlformats.org/officeDocument/2006/relationships" r:embed="rId1"/>
          <a:stretch>
            <a:fillRect/>
          </a:stretch>
        </a:blipFill>
      </dgm:spPr>
      <dgm:t>
        <a:bodyPr/>
        <a:lstStyle/>
        <a:p>
          <a:endParaRPr lang="en-US"/>
        </a:p>
      </dgm:t>
    </dgm:pt>
  </dgm:ptLst>
  <dgm:cxnLst>
    <dgm:cxn modelId="{3E8DCBD1-A769-4FA6-86DD-A492D2708B98}" srcId="{382FB9EF-9CC2-4ECA-88BA-475F97338525}" destId="{136C5660-9686-4D22-BFCF-4D29394AD6A6}" srcOrd="1" destOrd="0" parTransId="{9BB26D29-BAD1-430C-BD67-DB65EFC2B9E3}" sibTransId="{5065D6D4-3311-42FA-BE2E-FD294B60482D}"/>
    <dgm:cxn modelId="{3B596E03-3A65-4916-9950-8A02F7F03D32}" type="presOf" srcId="{382FB9EF-9CC2-4ECA-88BA-475F97338525}" destId="{9E4CB7B9-6666-4DEF-AF54-F6683750C6C0}" srcOrd="0" destOrd="0" presId="urn:microsoft.com/office/officeart/2008/layout/VerticalCurvedList"/>
    <dgm:cxn modelId="{26FDDC39-8729-4DB5-AF3A-CF8097A1E3F0}" type="presOf" srcId="{136C5660-9686-4D22-BFCF-4D29394AD6A6}" destId="{374AEC84-7439-4B63-A981-56126570BD65}" srcOrd="0" destOrd="0" presId="urn:microsoft.com/office/officeart/2008/layout/VerticalCurvedList"/>
    <dgm:cxn modelId="{5676712B-4000-4FA4-9770-4CBEB99AAFF4}" type="presOf" srcId="{55844058-F35E-4FA3-8985-159925E2CF0B}" destId="{603C3AB6-70B4-4688-AF08-D66BD84B9747}" srcOrd="0" destOrd="0" presId="urn:microsoft.com/office/officeart/2008/layout/VerticalCurvedList"/>
    <dgm:cxn modelId="{5D927780-84AC-409F-9616-0D35EAAB89CF}" srcId="{382FB9EF-9CC2-4ECA-88BA-475F97338525}" destId="{55844058-F35E-4FA3-8985-159925E2CF0B}" srcOrd="0" destOrd="0" parTransId="{76D36594-5687-41A6-A2BB-40C7D5C8B61A}" sibTransId="{6B42311A-DDFE-4C84-8C8F-3B5D53823A08}"/>
    <dgm:cxn modelId="{21A421E8-93E4-41A5-AEF3-DFA0017C3296}" type="presOf" srcId="{6B42311A-DDFE-4C84-8C8F-3B5D53823A08}" destId="{3069D7A0-6924-4D66-A80D-02439ED2086E}" srcOrd="0" destOrd="0" presId="urn:microsoft.com/office/officeart/2008/layout/VerticalCurvedList"/>
    <dgm:cxn modelId="{144AA06B-6A43-46C9-AB34-9C0B0609FCD8}" type="presParOf" srcId="{9E4CB7B9-6666-4DEF-AF54-F6683750C6C0}" destId="{1BE2CDA8-342F-479F-8C0B-9C2578A7BA3C}" srcOrd="0" destOrd="0" presId="urn:microsoft.com/office/officeart/2008/layout/VerticalCurvedList"/>
    <dgm:cxn modelId="{C74F5EBF-5C1D-44F3-AB69-9FC8D15D3E8E}" type="presParOf" srcId="{1BE2CDA8-342F-479F-8C0B-9C2578A7BA3C}" destId="{6F3B35F3-FE67-44C1-8F5F-4148D80BAC91}" srcOrd="0" destOrd="0" presId="urn:microsoft.com/office/officeart/2008/layout/VerticalCurvedList"/>
    <dgm:cxn modelId="{46231233-3E42-4E8D-8126-14972B4EA427}" type="presParOf" srcId="{6F3B35F3-FE67-44C1-8F5F-4148D80BAC91}" destId="{6F546D69-744A-4A0B-9606-73A41E0E8236}" srcOrd="0" destOrd="0" presId="urn:microsoft.com/office/officeart/2008/layout/VerticalCurvedList"/>
    <dgm:cxn modelId="{6F42EA1A-1334-4821-8BAC-8B6E5BB5123A}" type="presParOf" srcId="{6F3B35F3-FE67-44C1-8F5F-4148D80BAC91}" destId="{3069D7A0-6924-4D66-A80D-02439ED2086E}" srcOrd="1" destOrd="0" presId="urn:microsoft.com/office/officeart/2008/layout/VerticalCurvedList"/>
    <dgm:cxn modelId="{959D334F-BB34-4353-9F0A-0C630674C4A5}" type="presParOf" srcId="{6F3B35F3-FE67-44C1-8F5F-4148D80BAC91}" destId="{243A8932-B28B-4B53-8DE2-9204139F8A0B}" srcOrd="2" destOrd="0" presId="urn:microsoft.com/office/officeart/2008/layout/VerticalCurvedList"/>
    <dgm:cxn modelId="{C962450F-8982-4EE1-92DB-32A8D90015B6}" type="presParOf" srcId="{6F3B35F3-FE67-44C1-8F5F-4148D80BAC91}" destId="{8E27ED8C-E663-47FA-9F96-938D77AAC2D7}" srcOrd="3" destOrd="0" presId="urn:microsoft.com/office/officeart/2008/layout/VerticalCurvedList"/>
    <dgm:cxn modelId="{5B1A24C7-83C4-4704-BF1F-CEF1E4AEC613}" type="presParOf" srcId="{1BE2CDA8-342F-479F-8C0B-9C2578A7BA3C}" destId="{603C3AB6-70B4-4688-AF08-D66BD84B9747}" srcOrd="1" destOrd="0" presId="urn:microsoft.com/office/officeart/2008/layout/VerticalCurvedList"/>
    <dgm:cxn modelId="{50776DB0-9762-4D8E-905F-8CABB731191B}" type="presParOf" srcId="{1BE2CDA8-342F-479F-8C0B-9C2578A7BA3C}" destId="{59D27A4B-26BF-4990-AF82-E2FE3C63F526}" srcOrd="2" destOrd="0" presId="urn:microsoft.com/office/officeart/2008/layout/VerticalCurvedList"/>
    <dgm:cxn modelId="{0C885D62-C0CC-40AC-ACBD-8014823ECE1A}" type="presParOf" srcId="{59D27A4B-26BF-4990-AF82-E2FE3C63F526}" destId="{96C6D42F-1643-49F3-A336-6615789ACF50}" srcOrd="0" destOrd="0" presId="urn:microsoft.com/office/officeart/2008/layout/VerticalCurvedList"/>
    <dgm:cxn modelId="{D695265A-5454-406F-8C2B-E747CF800F20}" type="presParOf" srcId="{1BE2CDA8-342F-479F-8C0B-9C2578A7BA3C}" destId="{374AEC84-7439-4B63-A981-56126570BD65}" srcOrd="3" destOrd="0" presId="urn:microsoft.com/office/officeart/2008/layout/VerticalCurvedList"/>
    <dgm:cxn modelId="{E284DEAF-2193-4429-9792-EF9247D1D6C8}" type="presParOf" srcId="{1BE2CDA8-342F-479F-8C0B-9C2578A7BA3C}" destId="{72117CB4-E056-4990-8F13-36773D4A93D6}" srcOrd="4" destOrd="0" presId="urn:microsoft.com/office/officeart/2008/layout/VerticalCurvedList"/>
    <dgm:cxn modelId="{F152EA27-26AB-474B-97EA-02C6C031EE72}" type="presParOf" srcId="{72117CB4-E056-4990-8F13-36773D4A93D6}" destId="{83B0D4A7-7925-4D00-B584-EB7161CAF9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916B81-6D12-4B24-8567-2D1216B94EE8}" type="datetimeFigureOut">
              <a:rPr lang="en-US" smtClean="0"/>
              <a:t>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ABD9B0-B2EC-40E7-B17D-E33C421E34FF}" type="slidenum">
              <a:rPr lang="en-US" smtClean="0"/>
              <a:t>‹#›</a:t>
            </a:fld>
            <a:endParaRPr lang="en-US"/>
          </a:p>
        </p:txBody>
      </p:sp>
    </p:spTree>
    <p:extLst>
      <p:ext uri="{BB962C8B-B14F-4D97-AF65-F5344CB8AC3E}">
        <p14:creationId xmlns:p14="http://schemas.microsoft.com/office/powerpoint/2010/main" val="3228128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2C918-16C5-464F-AE2F-EEF52A45C2E8}" type="datetimeFigureOut">
              <a:rPr lang="en-US" smtClean="0"/>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6C4A-E59F-45AC-9F58-19AE7D360124}" type="slidenum">
              <a:rPr lang="en-US" smtClean="0"/>
              <a:t>‹#›</a:t>
            </a:fld>
            <a:endParaRPr lang="en-US"/>
          </a:p>
        </p:txBody>
      </p:sp>
    </p:spTree>
    <p:extLst>
      <p:ext uri="{BB962C8B-B14F-4D97-AF65-F5344CB8AC3E}">
        <p14:creationId xmlns:p14="http://schemas.microsoft.com/office/powerpoint/2010/main" val="303519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kern="1200" dirty="0" smtClean="0">
                <a:solidFill>
                  <a:schemeClr val="tx1"/>
                </a:solidFill>
                <a:effectLst/>
                <a:latin typeface="NikoshBAN" panose="02000000000000000000" pitchFamily="2" charset="0"/>
                <a:ea typeface="+mn-ea"/>
                <a:cs typeface="NikoshBAN" panose="02000000000000000000" pitchFamily="2" charset="0"/>
              </a:rPr>
              <a:t>১.লাহোর প্রস্তাবের ভিত্তিতে সংবিধান রচনা করে পাকিস্তানকে একটি ফেডারেশনে পরিণত করতে হবে, যেখানে সংসদীয় পদ্ধতির সরকার থাকবে এবং প্রাপ্তবয়স্ক নাগরিকদের ভোটে নির্বাচিত আইন পরিষদ সার্বভৌম হবে;</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r>
              <a:rPr lang="as-IN" sz="1200" kern="1200" dirty="0" smtClean="0">
                <a:solidFill>
                  <a:schemeClr val="tx1"/>
                </a:solidFill>
                <a:effectLst/>
                <a:latin typeface="NikoshBAN" panose="02000000000000000000" pitchFamily="2" charset="0"/>
                <a:ea typeface="+mn-ea"/>
                <a:cs typeface="NikoshBAN" panose="02000000000000000000" pitchFamily="2" charset="0"/>
              </a:rPr>
              <a:t>২.ফেডারেল সরকারের হাতে থাকবে শুধু দুটি বিষয়, প্রতিরক্ষা ও বৈদেশিক সম্পর্ক, এবং অপর সব বিষয় ফেডারেশনে অন্তর্ভুক্ত রাজ্যসমূহের হাতে ন্যস্ত থাকবে;</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r>
              <a:rPr lang="as-IN" sz="1200" kern="1200" dirty="0" smtClean="0">
                <a:solidFill>
                  <a:schemeClr val="tx1"/>
                </a:solidFill>
                <a:effectLst/>
                <a:latin typeface="NikoshBAN" panose="02000000000000000000" pitchFamily="2" charset="0"/>
                <a:ea typeface="+mn-ea"/>
                <a:cs typeface="NikoshBAN" panose="02000000000000000000" pitchFamily="2" charset="0"/>
              </a:rPr>
              <a:t>৩.পূর্ব ও পশ্চিম পাকিস্তানের জন্য দুটি পৃথক অথচ সহজে বিনিময়যোগ্য মুদ্রা চালু করতে হবে। যদি তা সম্ভব না হয় তাহলে সমগ্র পাকিস্তানের জন্য ফেডারেল সরকারের নিয়ন্ত্রণাধীন একটিই মুদ্রাব্যবস্থা থাকবে, একটি ফেডারেল রিজার্ভ ব্যাঙ্ক ও দুটি আঞ্চলিক রিজার্ভ ব্যাঙ্ক থাকবে। তবে এক্ষেত্রে পূর্ব পাকিস্তান থেকে পুঁজি যাতে পশ্চিম পাকিস্তানে পাচার হতে না পারে তার ব্যবস্থা সম্বলিত সুনির্দিষ্ট বিধি সংবিধানে সন্নিবিষ্ট করতে হবে;</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r>
              <a:rPr lang="as-IN" sz="1200" kern="1200" dirty="0" smtClean="0">
                <a:solidFill>
                  <a:schemeClr val="tx1"/>
                </a:solidFill>
                <a:effectLst/>
                <a:latin typeface="NikoshBAN" panose="02000000000000000000" pitchFamily="2" charset="0"/>
                <a:ea typeface="+mn-ea"/>
                <a:cs typeface="NikoshBAN" panose="02000000000000000000" pitchFamily="2" charset="0"/>
              </a:rPr>
              <a:t>৪.দুই অঞ্চলের বৈদেশিক মুদ্রা আয়ের পৃথক হিসাব থাকবে এবং অর্জিত বৈদেশিক মুদ্রা রাজ্যের হাতে থাকবে। তবে ফেডারেল সরকারের জন্য প্রয়োজনীয় বৈদেশিক মুদ্রা দুই অঞ্চল থেকে সমানভাবে কিংবা উভয়ের স্বীকৃত অন্য কোনো হারে আদায় করা হবে;</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r>
              <a:rPr lang="as-IN" sz="1200" kern="1200" dirty="0" smtClean="0">
                <a:solidFill>
                  <a:schemeClr val="tx1"/>
                </a:solidFill>
                <a:effectLst/>
                <a:latin typeface="NikoshBAN" panose="02000000000000000000" pitchFamily="2" charset="0"/>
                <a:ea typeface="+mn-ea"/>
                <a:cs typeface="NikoshBAN" panose="02000000000000000000" pitchFamily="2" charset="0"/>
              </a:rPr>
              <a:t>৫.দুই অংশের মধ্যে দেশিয় পণ্য বিনিময়ে কোনো শুল্ক ধার্য করা হবে না এবং রাজ্যগুলো যাতে যেকোন বিদেশি রাষ্ট্রের সঙ্গে বাণিজ্যিক সম্পর্ক স্থাপন করতে পারে সংবিধানে তার বিধান রাখতে হবে।</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r>
              <a:rPr lang="as-IN" sz="1200" kern="1200" dirty="0" smtClean="0">
                <a:solidFill>
                  <a:schemeClr val="tx1"/>
                </a:solidFill>
                <a:effectLst/>
                <a:latin typeface="NikoshBAN" panose="02000000000000000000" pitchFamily="2" charset="0"/>
                <a:ea typeface="+mn-ea"/>
                <a:cs typeface="NikoshBAN" panose="02000000000000000000" pitchFamily="2" charset="0"/>
              </a:rPr>
              <a:t>৬.প্রতিরক্ষায় পূর্ব পাকিস্তানকে স্বাবলম্বী করার লক্ষ্যে আধা-সামরিক রক্ষীবাহিনী গঠন, পূর্ব পাকিস্তানে অস্ত্র কারখানা স্থাপন এবং কেন্দ্রীয় নৌবাহিনীর সদর দফতর পূর্ব পাকিস্তানে স্থাপন করতে হবে।</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9E65C95-D1B2-4828-9D30-312B0C7AB87B}" type="slidenum">
              <a:rPr lang="en-US" smtClean="0"/>
              <a:t>8</a:t>
            </a:fld>
            <a:endParaRPr lang="en-US"/>
          </a:p>
        </p:txBody>
      </p:sp>
    </p:spTree>
    <p:extLst>
      <p:ext uri="{BB962C8B-B14F-4D97-AF65-F5344CB8AC3E}">
        <p14:creationId xmlns:p14="http://schemas.microsoft.com/office/powerpoint/2010/main" val="26086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65C95-D1B2-4828-9D30-312B0C7AB87B}" type="slidenum">
              <a:rPr lang="en-US" smtClean="0"/>
              <a:t>9</a:t>
            </a:fld>
            <a:endParaRPr lang="en-US"/>
          </a:p>
        </p:txBody>
      </p:sp>
    </p:spTree>
    <p:extLst>
      <p:ext uri="{BB962C8B-B14F-4D97-AF65-F5344CB8AC3E}">
        <p14:creationId xmlns:p14="http://schemas.microsoft.com/office/powerpoint/2010/main" val="332702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65C95-D1B2-4828-9D30-312B0C7AB87B}" type="slidenum">
              <a:rPr lang="en-US" smtClean="0"/>
              <a:t>10</a:t>
            </a:fld>
            <a:endParaRPr lang="en-US"/>
          </a:p>
        </p:txBody>
      </p:sp>
    </p:spTree>
    <p:extLst>
      <p:ext uri="{BB962C8B-B14F-4D97-AF65-F5344CB8AC3E}">
        <p14:creationId xmlns:p14="http://schemas.microsoft.com/office/powerpoint/2010/main" val="18205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65C95-D1B2-4828-9D30-312B0C7AB87B}" type="slidenum">
              <a:rPr lang="en-US" smtClean="0"/>
              <a:t>11</a:t>
            </a:fld>
            <a:endParaRPr lang="en-US"/>
          </a:p>
        </p:txBody>
      </p:sp>
    </p:spTree>
    <p:extLst>
      <p:ext uri="{BB962C8B-B14F-4D97-AF65-F5344CB8AC3E}">
        <p14:creationId xmlns:p14="http://schemas.microsoft.com/office/powerpoint/2010/main" val="340317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65C95-D1B2-4828-9D30-312B0C7AB87B}" type="slidenum">
              <a:rPr lang="en-US" smtClean="0"/>
              <a:t>12</a:t>
            </a:fld>
            <a:endParaRPr lang="en-US"/>
          </a:p>
        </p:txBody>
      </p:sp>
    </p:spTree>
    <p:extLst>
      <p:ext uri="{BB962C8B-B14F-4D97-AF65-F5344CB8AC3E}">
        <p14:creationId xmlns:p14="http://schemas.microsoft.com/office/powerpoint/2010/main" val="54784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65C95-D1B2-4828-9D30-312B0C7AB87B}" type="slidenum">
              <a:rPr lang="en-US" smtClean="0"/>
              <a:t>13</a:t>
            </a:fld>
            <a:endParaRPr lang="en-US"/>
          </a:p>
        </p:txBody>
      </p:sp>
    </p:spTree>
    <p:extLst>
      <p:ext uri="{BB962C8B-B14F-4D97-AF65-F5344CB8AC3E}">
        <p14:creationId xmlns:p14="http://schemas.microsoft.com/office/powerpoint/2010/main" val="25688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65C95-D1B2-4828-9D30-312B0C7AB87B}" type="slidenum">
              <a:rPr lang="en-US" smtClean="0"/>
              <a:t>14</a:t>
            </a:fld>
            <a:endParaRPr lang="en-US"/>
          </a:p>
        </p:txBody>
      </p:sp>
    </p:spTree>
    <p:extLst>
      <p:ext uri="{BB962C8B-B14F-4D97-AF65-F5344CB8AC3E}">
        <p14:creationId xmlns:p14="http://schemas.microsoft.com/office/powerpoint/2010/main" val="41137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65C95-D1B2-4828-9D30-312B0C7AB87B}" type="slidenum">
              <a:rPr lang="en-US" smtClean="0"/>
              <a:t>15</a:t>
            </a:fld>
            <a:endParaRPr lang="en-US"/>
          </a:p>
        </p:txBody>
      </p:sp>
    </p:spTree>
    <p:extLst>
      <p:ext uri="{BB962C8B-B14F-4D97-AF65-F5344CB8AC3E}">
        <p14:creationId xmlns:p14="http://schemas.microsoft.com/office/powerpoint/2010/main" val="61245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65C95-D1B2-4828-9D30-312B0C7AB87B}" type="slidenum">
              <a:rPr lang="en-US" smtClean="0"/>
              <a:t>20</a:t>
            </a:fld>
            <a:endParaRPr lang="en-US"/>
          </a:p>
        </p:txBody>
      </p:sp>
    </p:spTree>
    <p:extLst>
      <p:ext uri="{BB962C8B-B14F-4D97-AF65-F5344CB8AC3E}">
        <p14:creationId xmlns:p14="http://schemas.microsoft.com/office/powerpoint/2010/main" val="399462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C629FF-1440-4657-9C1F-358D5F1CE7F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F2856-2673-4E26-B009-32D5F92880F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6717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3C629FF-1440-4657-9C1F-358D5F1CE7F9}"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36227520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629FF-1440-4657-9C1F-358D5F1CE7F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29687678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629FF-1440-4657-9C1F-358D5F1CE7F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F2856-2673-4E26-B009-32D5F92880F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489943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629FF-1440-4657-9C1F-358D5F1CE7F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22892810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629FF-1440-4657-9C1F-358D5F1CE7F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F2856-2673-4E26-B009-32D5F92880F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534909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629FF-1440-4657-9C1F-358D5F1CE7F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22520379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C629FF-1440-4657-9C1F-358D5F1CE7F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11358672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C629FF-1440-4657-9C1F-358D5F1CE7F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37759744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C629FF-1440-4657-9C1F-358D5F1CE7F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20791284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629FF-1440-4657-9C1F-358D5F1CE7F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42258542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29FF-1440-4657-9C1F-358D5F1CE7F9}"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18089174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C629FF-1440-4657-9C1F-358D5F1CE7F9}" type="datetimeFigureOut">
              <a:rPr lang="en-US" smtClean="0"/>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21529695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C629FF-1440-4657-9C1F-358D5F1CE7F9}"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36446049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629FF-1440-4657-9C1F-358D5F1CE7F9}"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19011608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629FF-1440-4657-9C1F-358D5F1CE7F9}"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5445818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629FF-1440-4657-9C1F-358D5F1CE7F9}"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F2856-2673-4E26-B009-32D5F92880FF}" type="slidenum">
              <a:rPr lang="en-US" smtClean="0"/>
              <a:t>‹#›</a:t>
            </a:fld>
            <a:endParaRPr lang="en-US"/>
          </a:p>
        </p:txBody>
      </p:sp>
    </p:spTree>
    <p:extLst>
      <p:ext uri="{BB962C8B-B14F-4D97-AF65-F5344CB8AC3E}">
        <p14:creationId xmlns:p14="http://schemas.microsoft.com/office/powerpoint/2010/main" val="21464995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3C629FF-1440-4657-9C1F-358D5F1CE7F9}" type="datetimeFigureOut">
              <a:rPr lang="en-US" smtClean="0"/>
              <a:t>1/4/2023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C6F2856-2673-4E26-B009-32D5F92880FF}" type="slidenum">
              <a:rPr lang="en-US" smtClean="0"/>
              <a:t>‹#›</a:t>
            </a:fld>
            <a:endParaRPr lang="en-US"/>
          </a:p>
        </p:txBody>
      </p:sp>
    </p:spTree>
    <p:extLst>
      <p:ext uri="{BB962C8B-B14F-4D97-AF65-F5344CB8AC3E}">
        <p14:creationId xmlns:p14="http://schemas.microsoft.com/office/powerpoint/2010/main" val="4708462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6.gif"/><Relationship Id="rId4" Type="http://schemas.openxmlformats.org/officeDocument/2006/relationships/diagramQuickStyle" Target="../diagrams/quickStyle6.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6.gif"/><Relationship Id="rId4" Type="http://schemas.openxmlformats.org/officeDocument/2006/relationships/diagramQuickStyle" Target="../diagrams/quickStyle7.xml"/><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6.gif"/><Relationship Id="rId4" Type="http://schemas.openxmlformats.org/officeDocument/2006/relationships/diagramQuickStyle" Target="../diagrams/quickStyle8.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6.gif"/><Relationship Id="rId4" Type="http://schemas.openxmlformats.org/officeDocument/2006/relationships/diagramQuickStyle" Target="../diagrams/quickStyle9.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png"/><Relationship Id="rId2" Type="http://schemas.openxmlformats.org/officeDocument/2006/relationships/hyperlink" Target="mailto:azad.cu@gmail.com" TargetMode="Externa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gif"/><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jpeg"/><Relationship Id="rId7" Type="http://schemas.openxmlformats.org/officeDocument/2006/relationships/diagramLayout" Target="../diagrams/layout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6.gif"/><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jpeg"/><Relationship Id="rId7" Type="http://schemas.openxmlformats.org/officeDocument/2006/relationships/diagramLayout" Target="../diagrams/layout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6.gif"/><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6.gif"/><Relationship Id="rId5" Type="http://schemas.openxmlformats.org/officeDocument/2006/relationships/diagramQuickStyle" Target="../diagrams/quickStyle4.xml"/><Relationship Id="rId10" Type="http://schemas.openxmlformats.org/officeDocument/2006/relationships/image" Target="../media/image2.png"/><Relationship Id="rId4" Type="http://schemas.openxmlformats.org/officeDocument/2006/relationships/diagramLayout" Target="../diagrams/layout4.xml"/><Relationship Id="rId9"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3.png"/><Relationship Id="rId7" Type="http://schemas.openxmlformats.org/officeDocument/2006/relationships/diagramData" Target="../diagrams/data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gif"/><Relationship Id="rId11" Type="http://schemas.microsoft.com/office/2007/relationships/diagramDrawing" Target="../diagrams/drawing5.xml"/><Relationship Id="rId5" Type="http://schemas.openxmlformats.org/officeDocument/2006/relationships/image" Target="../media/image2.png"/><Relationship Id="rId10" Type="http://schemas.openxmlformats.org/officeDocument/2006/relationships/diagramColors" Target="../diagrams/colors5.xml"/><Relationship Id="rId4" Type="http://schemas.openxmlformats.org/officeDocument/2006/relationships/image" Target="../media/image1.jpeg"/><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xmlns="" id="{B5141366-DF9B-4CC5-929A-4266BE877D0F}"/>
              </a:ext>
            </a:extLst>
          </p:cNvPr>
          <p:cNvSpPr txBox="1"/>
          <p:nvPr/>
        </p:nvSpPr>
        <p:spPr>
          <a:xfrm flipH="1">
            <a:off x="2441220" y="4995952"/>
            <a:ext cx="7309558" cy="18620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rtlCol="0">
            <a:spAutoFit/>
          </a:bodyPr>
          <a:lstStyle/>
          <a:p>
            <a:pPr algn="ctr"/>
            <a:r>
              <a:rPr lang="en-US" sz="11500" b="1" dirty="0" err="1">
                <a:ln w="9525">
                  <a:solidFill>
                    <a:schemeClr val="bg1"/>
                  </a:solidFill>
                </a:ln>
                <a:solidFill>
                  <a:schemeClr val="accent6">
                    <a:lumMod val="20000"/>
                    <a:lumOff val="8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স্বা</a:t>
            </a:r>
            <a:r>
              <a:rPr lang="en-US" sz="11500" b="1" dirty="0">
                <a:ln w="9525">
                  <a:solidFill>
                    <a:schemeClr val="bg1"/>
                  </a:solidFill>
                </a:ln>
                <a:solidFill>
                  <a:schemeClr val="accent6">
                    <a:lumMod val="20000"/>
                    <a:lumOff val="8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গ </a:t>
            </a:r>
            <a:r>
              <a:rPr lang="en-US" sz="11500" b="1" dirty="0" smtClean="0">
                <a:ln w="9525">
                  <a:solidFill>
                    <a:schemeClr val="bg1"/>
                  </a:solidFill>
                </a:ln>
                <a:solidFill>
                  <a:schemeClr val="accent6">
                    <a:lumMod val="20000"/>
                    <a:lumOff val="8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ত</a:t>
            </a:r>
            <a:endParaRPr lang="en-US" sz="11500" b="1" dirty="0">
              <a:ln w="9525">
                <a:solidFill>
                  <a:schemeClr val="bg1"/>
                </a:solidFill>
              </a:ln>
              <a:solidFill>
                <a:schemeClr val="accent6">
                  <a:lumMod val="20000"/>
                  <a:lumOff val="80000"/>
                </a:schemeClr>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xmlns="" id="{38191EDE-62E6-458D-8B99-7CFDB0504A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3222" y="1367181"/>
            <a:ext cx="987552" cy="942050"/>
          </a:xfrm>
          <a:prstGeom prst="ellipse">
            <a:avLst/>
          </a:prstGeom>
        </p:spPr>
      </p:pic>
      <p:pic>
        <p:nvPicPr>
          <p:cNvPr id="10" name="Picture 9">
            <a:extLst>
              <a:ext uri="{FF2B5EF4-FFF2-40B4-BE49-F238E27FC236}">
                <a16:creationId xmlns:a16="http://schemas.microsoft.com/office/drawing/2014/main" xmlns="" id="{A32F315D-993E-4477-9278-1BF54F6F5577}"/>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10903222" y="174348"/>
            <a:ext cx="987552" cy="987552"/>
          </a:xfrm>
          <a:prstGeom prst="rect">
            <a:avLst/>
          </a:prstGeom>
        </p:spPr>
      </p:pic>
      <p:sp>
        <p:nvSpPr>
          <p:cNvPr id="16" name="Rounded Rectangle 15"/>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Picture 16"/>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9861" y="1367181"/>
            <a:ext cx="6692277" cy="3767504"/>
          </a:xfrm>
          <a:prstGeom prst="rect">
            <a:avLst/>
          </a:prstGeom>
        </p:spPr>
      </p:pic>
    </p:spTree>
    <p:extLst>
      <p:ext uri="{BB962C8B-B14F-4D97-AF65-F5344CB8AC3E}">
        <p14:creationId xmlns:p14="http://schemas.microsoft.com/office/powerpoint/2010/main" val="3435536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23" name="Rectangle 22">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sp>
        <p:nvSpPr>
          <p:cNvPr id="4" name="Rectangle 3"/>
          <p:cNvSpPr/>
          <p:nvPr/>
        </p:nvSpPr>
        <p:spPr>
          <a:xfrm>
            <a:off x="898022" y="2229476"/>
            <a:ext cx="10395956" cy="3170099"/>
          </a:xfrm>
          <a:prstGeom prst="rect">
            <a:avLst/>
          </a:prstGeom>
        </p:spPr>
        <p:txBody>
          <a:bodyPr wrap="square">
            <a:spAutoFit/>
          </a:bodyPr>
          <a:lstStyle/>
          <a:p>
            <a:pPr algn="just"/>
            <a:r>
              <a:rPr lang="as-IN" sz="4000" dirty="0">
                <a:latin typeface="NikoshBAN" panose="02000000000000000000" pitchFamily="2" charset="0"/>
                <a:cs typeface="NikoshBAN" panose="02000000000000000000" pitchFamily="2" charset="0"/>
              </a:rPr>
              <a:t>১</a:t>
            </a:r>
            <a:r>
              <a:rPr lang="as-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লাহোর </a:t>
            </a:r>
            <a:r>
              <a:rPr lang="as-IN" sz="4000" dirty="0">
                <a:latin typeface="NikoshBAN" panose="02000000000000000000" pitchFamily="2" charset="0"/>
                <a:cs typeface="NikoshBAN" panose="02000000000000000000" pitchFamily="2" charset="0"/>
              </a:rPr>
              <a:t>প্রস্তাবের ভিত্তিতে সংবিধান রচনা করে পাকিস্তানকে একটি ফেডারেশনে পরিণত করতে হবে, যেখানে </a:t>
            </a:r>
            <a:r>
              <a:rPr lang="as-IN" sz="4000" dirty="0" smtClean="0">
                <a:latin typeface="NikoshBAN" panose="02000000000000000000" pitchFamily="2" charset="0"/>
                <a:cs typeface="NikoshBAN" panose="02000000000000000000" pitchFamily="2" charset="0"/>
              </a:rPr>
              <a:t>সংসদী</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পদ্ধতির সরকার থাকবে এবং </a:t>
            </a:r>
            <a:r>
              <a:rPr lang="as-IN" sz="4000" dirty="0" smtClean="0">
                <a:latin typeface="NikoshBAN" panose="02000000000000000000" pitchFamily="2" charset="0"/>
                <a:cs typeface="NikoshBAN" panose="02000000000000000000" pitchFamily="2" charset="0"/>
              </a:rPr>
              <a:t>প্রাপ্তব</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স্ক </a:t>
            </a:r>
            <a:r>
              <a:rPr lang="as-IN" sz="4000" dirty="0">
                <a:latin typeface="NikoshBAN" panose="02000000000000000000" pitchFamily="2" charset="0"/>
                <a:cs typeface="NikoshBAN" panose="02000000000000000000" pitchFamily="2" charset="0"/>
              </a:rPr>
              <a:t>নাগরিকদের ভোটে নির্বাচিত আইন পরিষদ সার্বভৌম </a:t>
            </a:r>
            <a:r>
              <a:rPr lang="as-IN" sz="4000" dirty="0" smtClean="0">
                <a:latin typeface="NikoshBAN" panose="02000000000000000000" pitchFamily="2" charset="0"/>
                <a:cs typeface="NikoshBAN" panose="02000000000000000000" pitchFamily="2" charset="0"/>
              </a:rPr>
              <a:t>হবে</a:t>
            </a:r>
            <a:r>
              <a:rPr lang="en-US" sz="4000" dirty="0">
                <a:latin typeface="NikoshBAN" panose="02000000000000000000" pitchFamily="2" charset="0"/>
                <a:cs typeface="NikoshBAN" panose="02000000000000000000" pitchFamily="2" charset="0"/>
              </a:rPr>
              <a:t>।</a:t>
            </a:r>
          </a:p>
          <a:p>
            <a:pPr algn="just"/>
            <a:endParaRPr lang="en-US" sz="4000" dirty="0">
              <a:latin typeface="NikoshBAN" panose="02000000000000000000" pitchFamily="2" charset="0"/>
              <a:cs typeface="NikoshBAN" panose="02000000000000000000" pitchFamily="2" charset="0"/>
            </a:endParaRPr>
          </a:p>
        </p:txBody>
      </p:sp>
      <p:grpSp>
        <p:nvGrpSpPr>
          <p:cNvPr id="15" name="Group 14">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6" name="Picture 15">
              <a:extLst>
                <a:ext uri="{FF2B5EF4-FFF2-40B4-BE49-F238E27FC236}">
                  <a16:creationId xmlns:a16="http://schemas.microsoft.com/office/drawing/2014/main" xmlns="" id="{EC1A6847-E11B-4A25-A830-C2F876BB5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7" name="Picture 16">
              <a:extLst>
                <a:ext uri="{FF2B5EF4-FFF2-40B4-BE49-F238E27FC236}">
                  <a16:creationId xmlns:a16="http://schemas.microsoft.com/office/drawing/2014/main" xmlns="" id="{AF4133C7-4FA0-4E61-B8F6-41A8AE9D6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9" name="Picture 18">
              <a:extLst>
                <a:ext uri="{FF2B5EF4-FFF2-40B4-BE49-F238E27FC236}">
                  <a16:creationId xmlns:a16="http://schemas.microsoft.com/office/drawing/2014/main" xmlns="" id="{29140C64-184A-4DD5-8949-D919CE168F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
        <p:nvSpPr>
          <p:cNvPr id="2" name="Action Button: Return 1">
            <a:hlinkClick r:id="rId7" action="ppaction://hlinksldjump" highlightClick="1"/>
          </p:cNvPr>
          <p:cNvSpPr/>
          <p:nvPr/>
        </p:nvSpPr>
        <p:spPr>
          <a:xfrm>
            <a:off x="5827834" y="5387323"/>
            <a:ext cx="536331"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796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0" fill="hold"/>
                                        <p:tgtEl>
                                          <p:spTgt spid="14"/>
                                        </p:tgtEl>
                                        <p:attrNameLst>
                                          <p:attrName>ppt_x</p:attrName>
                                        </p:attrNameLst>
                                      </p:cBhvr>
                                      <p:tavLst>
                                        <p:tav tm="0">
                                          <p:val>
                                            <p:strVal val="1+#ppt_w/2"/>
                                          </p:val>
                                        </p:tav>
                                        <p:tav tm="100000">
                                          <p:val>
                                            <p:strVal val="#ppt_x"/>
                                          </p:val>
                                        </p:tav>
                                      </p:tavLst>
                                    </p:anim>
                                    <p:anim calcmode="lin" valueType="num">
                                      <p:cBhvr additive="base">
                                        <p:cTn id="1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23" name="Rectangle 22">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sp>
        <p:nvSpPr>
          <p:cNvPr id="4" name="Rectangle 3"/>
          <p:cNvSpPr/>
          <p:nvPr/>
        </p:nvSpPr>
        <p:spPr>
          <a:xfrm>
            <a:off x="898022" y="2229476"/>
            <a:ext cx="10395956" cy="1938992"/>
          </a:xfrm>
          <a:prstGeom prst="rect">
            <a:avLst/>
          </a:prstGeom>
        </p:spPr>
        <p:txBody>
          <a:bodyPr wrap="square">
            <a:spAutoFit/>
          </a:bodyPr>
          <a:lstStyle/>
          <a:p>
            <a:pPr algn="just"/>
            <a:r>
              <a:rPr lang="as-IN" sz="4000" dirty="0">
                <a:latin typeface="NikoshBAN" panose="02000000000000000000" pitchFamily="2" charset="0"/>
                <a:cs typeface="NikoshBAN" panose="02000000000000000000" pitchFamily="2" charset="0"/>
              </a:rPr>
              <a:t>২</a:t>
            </a:r>
            <a:r>
              <a:rPr lang="as-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ফেডারেল </a:t>
            </a:r>
            <a:r>
              <a:rPr lang="as-IN" sz="4000" dirty="0">
                <a:latin typeface="NikoshBAN" panose="02000000000000000000" pitchFamily="2" charset="0"/>
                <a:cs typeface="NikoshBAN" panose="02000000000000000000" pitchFamily="2" charset="0"/>
              </a:rPr>
              <a:t>সরকারের হাতে থাকবে শুধু দুটি </a:t>
            </a:r>
            <a:r>
              <a:rPr lang="as-IN" sz="4000" dirty="0" smtClean="0">
                <a:latin typeface="NikoshBAN" panose="02000000000000000000" pitchFamily="2" charset="0"/>
                <a:cs typeface="NikoshBAN" panose="02000000000000000000" pitchFamily="2" charset="0"/>
              </a:rPr>
              <a:t>বিষ</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প্রতিরক্ষা ও বৈদেশিক সম্পর্ক, এবং অপর সব </a:t>
            </a:r>
            <a:r>
              <a:rPr lang="as-IN" sz="4000" dirty="0" smtClean="0">
                <a:latin typeface="NikoshBAN" panose="02000000000000000000" pitchFamily="2" charset="0"/>
                <a:cs typeface="NikoshBAN" panose="02000000000000000000" pitchFamily="2" charset="0"/>
              </a:rPr>
              <a:t>বিষ</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ফেডারেশনে অন্তর্ভুক্ত রাজ্যসমূহের হাতে ন্যস্ত </a:t>
            </a:r>
            <a:r>
              <a:rPr lang="as-IN" sz="4000" dirty="0" smtClean="0">
                <a:latin typeface="NikoshBAN" panose="02000000000000000000" pitchFamily="2" charset="0"/>
                <a:cs typeface="NikoshBAN" panose="02000000000000000000" pitchFamily="2" charset="0"/>
              </a:rPr>
              <a:t>থাকবে</a:t>
            </a:r>
            <a:r>
              <a:rPr lang="en-US" sz="4000" dirty="0">
                <a:latin typeface="NikoshBAN" panose="02000000000000000000" pitchFamily="2" charset="0"/>
                <a:cs typeface="NikoshBAN" panose="02000000000000000000" pitchFamily="2" charset="0"/>
              </a:rPr>
              <a:t>।</a:t>
            </a:r>
          </a:p>
        </p:txBody>
      </p:sp>
      <p:grpSp>
        <p:nvGrpSpPr>
          <p:cNvPr id="15" name="Group 14">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6" name="Picture 15">
              <a:extLst>
                <a:ext uri="{FF2B5EF4-FFF2-40B4-BE49-F238E27FC236}">
                  <a16:creationId xmlns:a16="http://schemas.microsoft.com/office/drawing/2014/main" xmlns="" id="{EC1A6847-E11B-4A25-A830-C2F876BB5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7" name="Picture 16">
              <a:extLst>
                <a:ext uri="{FF2B5EF4-FFF2-40B4-BE49-F238E27FC236}">
                  <a16:creationId xmlns:a16="http://schemas.microsoft.com/office/drawing/2014/main" xmlns="" id="{AF4133C7-4FA0-4E61-B8F6-41A8AE9D6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9" name="Picture 18">
              <a:extLst>
                <a:ext uri="{FF2B5EF4-FFF2-40B4-BE49-F238E27FC236}">
                  <a16:creationId xmlns:a16="http://schemas.microsoft.com/office/drawing/2014/main" xmlns="" id="{29140C64-184A-4DD5-8949-D919CE168F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
        <p:nvSpPr>
          <p:cNvPr id="18" name="Action Button: Return 17">
            <a:hlinkClick r:id="rId7" action="ppaction://hlinksldjump" highlightClick="1"/>
          </p:cNvPr>
          <p:cNvSpPr/>
          <p:nvPr/>
        </p:nvSpPr>
        <p:spPr>
          <a:xfrm>
            <a:off x="5827834" y="5387323"/>
            <a:ext cx="536331"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257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0" fill="hold"/>
                                        <p:tgtEl>
                                          <p:spTgt spid="14"/>
                                        </p:tgtEl>
                                        <p:attrNameLst>
                                          <p:attrName>ppt_x</p:attrName>
                                        </p:attrNameLst>
                                      </p:cBhvr>
                                      <p:tavLst>
                                        <p:tav tm="0">
                                          <p:val>
                                            <p:strVal val="1+#ppt_w/2"/>
                                          </p:val>
                                        </p:tav>
                                        <p:tav tm="100000">
                                          <p:val>
                                            <p:strVal val="#ppt_x"/>
                                          </p:val>
                                        </p:tav>
                                      </p:tavLst>
                                    </p:anim>
                                    <p:anim calcmode="lin" valueType="num">
                                      <p:cBhvr additive="base">
                                        <p:cTn id="1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23" name="Rectangle 22">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sp>
        <p:nvSpPr>
          <p:cNvPr id="4" name="Rectangle 3"/>
          <p:cNvSpPr/>
          <p:nvPr/>
        </p:nvSpPr>
        <p:spPr>
          <a:xfrm>
            <a:off x="457899" y="1436887"/>
            <a:ext cx="10395956" cy="4401205"/>
          </a:xfrm>
          <a:prstGeom prst="rect">
            <a:avLst/>
          </a:prstGeom>
        </p:spPr>
        <p:txBody>
          <a:bodyPr wrap="square">
            <a:spAutoFit/>
          </a:bodyPr>
          <a:lstStyle/>
          <a:p>
            <a:pPr algn="just"/>
            <a:r>
              <a:rPr lang="as-IN" sz="4000" dirty="0" smtClean="0">
                <a:latin typeface="NikoshBAN" panose="02000000000000000000" pitchFamily="2" charset="0"/>
                <a:cs typeface="NikoshBAN" panose="02000000000000000000" pitchFamily="2" charset="0"/>
              </a:rPr>
              <a:t>৩.পূর্ব </a:t>
            </a:r>
            <a:r>
              <a:rPr lang="as-IN" sz="4000" dirty="0">
                <a:latin typeface="NikoshBAN" panose="02000000000000000000" pitchFamily="2" charset="0"/>
                <a:cs typeface="NikoshBAN" panose="02000000000000000000" pitchFamily="2" charset="0"/>
              </a:rPr>
              <a:t>ও পশ্চিম পাকিস্তানের জন্য দুটি পৃথক অথচ সহজে </a:t>
            </a:r>
            <a:r>
              <a:rPr lang="as-IN" sz="4000" dirty="0" smtClean="0">
                <a:latin typeface="NikoshBAN" panose="02000000000000000000" pitchFamily="2" charset="0"/>
                <a:cs typeface="NikoshBAN" panose="02000000000000000000" pitchFamily="2" charset="0"/>
              </a:rPr>
              <a:t>বিনিম</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যোগ্য </a:t>
            </a:r>
            <a:r>
              <a:rPr lang="as-IN" sz="4000" dirty="0">
                <a:latin typeface="NikoshBAN" panose="02000000000000000000" pitchFamily="2" charset="0"/>
                <a:cs typeface="NikoshBAN" panose="02000000000000000000" pitchFamily="2" charset="0"/>
              </a:rPr>
              <a:t>মুদ্রা চালু করতে হবে। যদি তা সম্ভব না </a:t>
            </a:r>
            <a:r>
              <a:rPr lang="as-IN" sz="4000" dirty="0" smtClean="0">
                <a:latin typeface="NikoshBAN" panose="02000000000000000000" pitchFamily="2" charset="0"/>
                <a:cs typeface="NikoshBAN" panose="02000000000000000000" pitchFamily="2" charset="0"/>
              </a:rPr>
              <a:t>হ</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তাহলে সমগ্র পাকিস্তানের জন্য ফেডারেল সরকারের </a:t>
            </a:r>
            <a:r>
              <a:rPr lang="as-IN" sz="4000" dirty="0" smtClean="0">
                <a:latin typeface="NikoshBAN" panose="02000000000000000000" pitchFamily="2" charset="0"/>
                <a:cs typeface="NikoshBAN" panose="02000000000000000000" pitchFamily="2" charset="0"/>
              </a:rPr>
              <a:t>নি</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ন্ত্রণাধীন </a:t>
            </a:r>
            <a:r>
              <a:rPr lang="as-IN" sz="4000" dirty="0">
                <a:latin typeface="NikoshBAN" panose="02000000000000000000" pitchFamily="2" charset="0"/>
                <a:cs typeface="NikoshBAN" panose="02000000000000000000" pitchFamily="2" charset="0"/>
              </a:rPr>
              <a:t>একটিই মুদ্রাব্যবস্থা থাকবে, একটি ফেডারেল রিজার্ভ </a:t>
            </a:r>
            <a:r>
              <a:rPr lang="as-IN" sz="4000" dirty="0" smtClean="0">
                <a:latin typeface="NikoshBAN" panose="02000000000000000000" pitchFamily="2" charset="0"/>
                <a:cs typeface="NikoshBAN" panose="02000000000000000000" pitchFamily="2" charset="0"/>
              </a:rPr>
              <a:t>ব্যা</a:t>
            </a:r>
            <a:r>
              <a:rPr lang="en-US" sz="4000" dirty="0" err="1" smtClean="0">
                <a:latin typeface="NikoshBAN" panose="02000000000000000000" pitchFamily="2" charset="0"/>
                <a:cs typeface="NikoshBAN" panose="02000000000000000000" pitchFamily="2" charset="0"/>
              </a:rPr>
              <a:t>ংক</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ও দুটি আঞ্চলিক রিজার্ভ ব্যা</a:t>
            </a:r>
            <a:r>
              <a:rPr lang="en-US" sz="4000" dirty="0" err="1">
                <a:latin typeface="NikoshBAN" panose="02000000000000000000" pitchFamily="2" charset="0"/>
                <a:cs typeface="NikoshBAN" panose="02000000000000000000" pitchFamily="2" charset="0"/>
              </a:rPr>
              <a:t>ংক</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থাকবে। তবে এক্ষেত্রে পূর্ব পাকিস্তান থেকে পুঁজি যাতে পশ্চিম পাকিস্তানে পাচার হতে না পারে তার ব্যবস্থা সম্বলিত সুনির্দিষ্ট বিধি সংবিধানে সন্নিবিষ্ট করতে </a:t>
            </a:r>
            <a:r>
              <a:rPr lang="as-IN" sz="4000" dirty="0" smtClean="0">
                <a:latin typeface="NikoshBAN" panose="02000000000000000000" pitchFamily="2" charset="0"/>
                <a:cs typeface="NikoshBAN" panose="02000000000000000000" pitchFamily="2" charset="0"/>
              </a:rPr>
              <a:t>হবে</a:t>
            </a:r>
            <a:r>
              <a:rPr lang="en-US" sz="4000" dirty="0">
                <a:latin typeface="NikoshBAN" panose="02000000000000000000" pitchFamily="2" charset="0"/>
                <a:cs typeface="NikoshBAN" panose="02000000000000000000" pitchFamily="2" charset="0"/>
              </a:rPr>
              <a:t>।</a:t>
            </a:r>
          </a:p>
        </p:txBody>
      </p:sp>
      <p:grpSp>
        <p:nvGrpSpPr>
          <p:cNvPr id="15" name="Group 14">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6" name="Picture 15">
              <a:extLst>
                <a:ext uri="{FF2B5EF4-FFF2-40B4-BE49-F238E27FC236}">
                  <a16:creationId xmlns:a16="http://schemas.microsoft.com/office/drawing/2014/main" xmlns="" id="{EC1A6847-E11B-4A25-A830-C2F876BB5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7" name="Picture 16">
              <a:extLst>
                <a:ext uri="{FF2B5EF4-FFF2-40B4-BE49-F238E27FC236}">
                  <a16:creationId xmlns:a16="http://schemas.microsoft.com/office/drawing/2014/main" xmlns="" id="{AF4133C7-4FA0-4E61-B8F6-41A8AE9D6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9" name="Picture 18">
              <a:extLst>
                <a:ext uri="{FF2B5EF4-FFF2-40B4-BE49-F238E27FC236}">
                  <a16:creationId xmlns:a16="http://schemas.microsoft.com/office/drawing/2014/main" xmlns="" id="{29140C64-184A-4DD5-8949-D919CE168F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
        <p:nvSpPr>
          <p:cNvPr id="11" name="Action Button: Return 10">
            <a:hlinkClick r:id="rId7" action="ppaction://hlinksldjump" highlightClick="1"/>
          </p:cNvPr>
          <p:cNvSpPr/>
          <p:nvPr/>
        </p:nvSpPr>
        <p:spPr>
          <a:xfrm>
            <a:off x="10049359" y="5380892"/>
            <a:ext cx="536331"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206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0" fill="hold"/>
                                        <p:tgtEl>
                                          <p:spTgt spid="14"/>
                                        </p:tgtEl>
                                        <p:attrNameLst>
                                          <p:attrName>ppt_x</p:attrName>
                                        </p:attrNameLst>
                                      </p:cBhvr>
                                      <p:tavLst>
                                        <p:tav tm="0">
                                          <p:val>
                                            <p:strVal val="1+#ppt_w/2"/>
                                          </p:val>
                                        </p:tav>
                                        <p:tav tm="100000">
                                          <p:val>
                                            <p:strVal val="#ppt_x"/>
                                          </p:val>
                                        </p:tav>
                                      </p:tavLst>
                                    </p:anim>
                                    <p:anim calcmode="lin" valueType="num">
                                      <p:cBhvr additive="base">
                                        <p:cTn id="1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23" name="Rectangle 22">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sp>
        <p:nvSpPr>
          <p:cNvPr id="4" name="Rectangle 3"/>
          <p:cNvSpPr/>
          <p:nvPr/>
        </p:nvSpPr>
        <p:spPr>
          <a:xfrm>
            <a:off x="715142" y="1887530"/>
            <a:ext cx="10395956" cy="3785652"/>
          </a:xfrm>
          <a:prstGeom prst="rect">
            <a:avLst/>
          </a:prstGeom>
        </p:spPr>
        <p:txBody>
          <a:bodyPr wrap="square">
            <a:spAutoFit/>
          </a:bodyPr>
          <a:lstStyle/>
          <a:p>
            <a:pPr algn="just"/>
            <a:r>
              <a:rPr lang="as-IN" sz="4000" dirty="0" smtClean="0">
                <a:latin typeface="NikoshBAN" panose="02000000000000000000" pitchFamily="2" charset="0"/>
                <a:cs typeface="NikoshBAN" panose="02000000000000000000" pitchFamily="2" charset="0"/>
              </a:rPr>
              <a:t>৪.</a:t>
            </a: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দুই </a:t>
            </a:r>
            <a:r>
              <a:rPr lang="as-IN" sz="4000" dirty="0">
                <a:latin typeface="NikoshBAN" panose="02000000000000000000" pitchFamily="2" charset="0"/>
                <a:cs typeface="NikoshBAN" panose="02000000000000000000" pitchFamily="2" charset="0"/>
              </a:rPr>
              <a:t>অঞ্চলের বৈদেশিক মুদ্রা </a:t>
            </a:r>
            <a:r>
              <a:rPr lang="as-IN" sz="4000" dirty="0" smtClean="0">
                <a:latin typeface="NikoshBAN" panose="02000000000000000000" pitchFamily="2" charset="0"/>
                <a:cs typeface="NikoshBAN" panose="02000000000000000000" pitchFamily="2" charset="0"/>
              </a:rPr>
              <a:t>আ</a:t>
            </a:r>
            <a:r>
              <a:rPr lang="en-US" sz="4000" dirty="0" err="1"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পৃথক হিসাব থাকবে এবং অর্জিত বৈদেশিক মুদ্রা রাজ্যের হাতে থাকবে। তবে ফেডারেল সরকারের জন্য </a:t>
            </a:r>
            <a:r>
              <a:rPr lang="as-IN" sz="4000" dirty="0" smtClean="0">
                <a:latin typeface="NikoshBAN" panose="02000000000000000000" pitchFamily="2" charset="0"/>
                <a:cs typeface="NikoshBAN" panose="02000000000000000000" pitchFamily="2" charset="0"/>
              </a:rPr>
              <a:t>প্র</a:t>
            </a:r>
            <a:r>
              <a:rPr lang="en-US" sz="4000" dirty="0" err="1"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জনী</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বৈদেশিক মুদ্রা দুই অঞ্চল থেকে সমানভাবে কিংবা </a:t>
            </a:r>
            <a:r>
              <a:rPr lang="as-IN" sz="4000" dirty="0" smtClean="0">
                <a:latin typeface="NikoshBAN" panose="02000000000000000000" pitchFamily="2" charset="0"/>
                <a:cs typeface="NikoshBAN" panose="02000000000000000000" pitchFamily="2" charset="0"/>
              </a:rPr>
              <a:t>উভ</a:t>
            </a:r>
            <a:r>
              <a:rPr lang="en-US" sz="4000" dirty="0" err="1"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স্বীকৃত অন্য কোনো হারে </a:t>
            </a:r>
            <a:r>
              <a:rPr lang="as-IN" sz="4000" dirty="0" smtClean="0">
                <a:latin typeface="NikoshBAN" panose="02000000000000000000" pitchFamily="2" charset="0"/>
                <a:cs typeface="NikoshBAN" panose="02000000000000000000" pitchFamily="2" charset="0"/>
              </a:rPr>
              <a:t>আদা</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করা </a:t>
            </a:r>
            <a:r>
              <a:rPr lang="as-IN" sz="4000" dirty="0" smtClean="0">
                <a:latin typeface="NikoshBAN" panose="02000000000000000000" pitchFamily="2" charset="0"/>
                <a:cs typeface="NikoshBAN" panose="02000000000000000000" pitchFamily="2" charset="0"/>
              </a:rPr>
              <a:t>হবে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a:p>
            <a:pPr algn="ctr"/>
            <a:endParaRPr lang="en-US" sz="4000" dirty="0">
              <a:latin typeface="NikoshBAN" panose="02000000000000000000" pitchFamily="2" charset="0"/>
              <a:cs typeface="NikoshBAN" panose="02000000000000000000" pitchFamily="2" charset="0"/>
            </a:endParaRPr>
          </a:p>
        </p:txBody>
      </p:sp>
      <p:grpSp>
        <p:nvGrpSpPr>
          <p:cNvPr id="15" name="Group 14">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6" name="Picture 15">
              <a:extLst>
                <a:ext uri="{FF2B5EF4-FFF2-40B4-BE49-F238E27FC236}">
                  <a16:creationId xmlns:a16="http://schemas.microsoft.com/office/drawing/2014/main" xmlns="" id="{EC1A6847-E11B-4A25-A830-C2F876BB5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7" name="Picture 16">
              <a:extLst>
                <a:ext uri="{FF2B5EF4-FFF2-40B4-BE49-F238E27FC236}">
                  <a16:creationId xmlns:a16="http://schemas.microsoft.com/office/drawing/2014/main" xmlns="" id="{AF4133C7-4FA0-4E61-B8F6-41A8AE9D6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9" name="Picture 18">
              <a:extLst>
                <a:ext uri="{FF2B5EF4-FFF2-40B4-BE49-F238E27FC236}">
                  <a16:creationId xmlns:a16="http://schemas.microsoft.com/office/drawing/2014/main" xmlns="" id="{29140C64-184A-4DD5-8949-D919CE168F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
        <p:nvSpPr>
          <p:cNvPr id="18" name="Action Button: Return 17">
            <a:hlinkClick r:id="rId7" action="ppaction://hlinksldjump" highlightClick="1"/>
          </p:cNvPr>
          <p:cNvSpPr/>
          <p:nvPr/>
        </p:nvSpPr>
        <p:spPr>
          <a:xfrm>
            <a:off x="5827834" y="5387323"/>
            <a:ext cx="536331"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2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0" fill="hold"/>
                                        <p:tgtEl>
                                          <p:spTgt spid="14"/>
                                        </p:tgtEl>
                                        <p:attrNameLst>
                                          <p:attrName>ppt_x</p:attrName>
                                        </p:attrNameLst>
                                      </p:cBhvr>
                                      <p:tavLst>
                                        <p:tav tm="0">
                                          <p:val>
                                            <p:strVal val="1+#ppt_w/2"/>
                                          </p:val>
                                        </p:tav>
                                        <p:tav tm="100000">
                                          <p:val>
                                            <p:strVal val="#ppt_x"/>
                                          </p:val>
                                        </p:tav>
                                      </p:tavLst>
                                    </p:anim>
                                    <p:anim calcmode="lin" valueType="num">
                                      <p:cBhvr additive="base">
                                        <p:cTn id="1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23" name="Rectangle 22">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sp>
        <p:nvSpPr>
          <p:cNvPr id="4" name="Rectangle 3"/>
          <p:cNvSpPr/>
          <p:nvPr/>
        </p:nvSpPr>
        <p:spPr>
          <a:xfrm>
            <a:off x="765018" y="2198503"/>
            <a:ext cx="10395956" cy="2554545"/>
          </a:xfrm>
          <a:prstGeom prst="rect">
            <a:avLst/>
          </a:prstGeom>
        </p:spPr>
        <p:txBody>
          <a:bodyPr wrap="square">
            <a:spAutoFit/>
          </a:bodyPr>
          <a:lstStyle/>
          <a:p>
            <a:pPr algn="just"/>
            <a:r>
              <a:rPr lang="as-IN" sz="4000" dirty="0">
                <a:latin typeface="NikoshBAN" panose="02000000000000000000" pitchFamily="2" charset="0"/>
                <a:cs typeface="NikoshBAN" panose="02000000000000000000" pitchFamily="2" charset="0"/>
              </a:rPr>
              <a:t>৫</a:t>
            </a:r>
            <a:r>
              <a:rPr lang="as-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দুই </a:t>
            </a:r>
            <a:r>
              <a:rPr lang="as-IN" sz="4000" dirty="0">
                <a:latin typeface="NikoshBAN" panose="02000000000000000000" pitchFamily="2" charset="0"/>
                <a:cs typeface="NikoshBAN" panose="02000000000000000000" pitchFamily="2" charset="0"/>
              </a:rPr>
              <a:t>অংশের মধ্যে </a:t>
            </a:r>
            <a:r>
              <a:rPr lang="as-IN" sz="4000" dirty="0" smtClean="0">
                <a:latin typeface="NikoshBAN" panose="02000000000000000000" pitchFamily="2" charset="0"/>
                <a:cs typeface="NikoshBAN" panose="02000000000000000000" pitchFamily="2" charset="0"/>
              </a:rPr>
              <a:t>দেশি</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পণ্য </a:t>
            </a:r>
            <a:r>
              <a:rPr lang="as-IN" sz="4000" dirty="0" smtClean="0">
                <a:latin typeface="NikoshBAN" panose="02000000000000000000" pitchFamily="2" charset="0"/>
                <a:cs typeface="NikoshBAN" panose="02000000000000000000" pitchFamily="2" charset="0"/>
              </a:rPr>
              <a:t>বিনিম</a:t>
            </a:r>
            <a:r>
              <a:rPr lang="en-US" sz="4000" dirty="0" err="1"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কোনো শুল্ক ধার্য করা হবে না এবং রাজ্যগুলো যাতে যেকোন বিদেশি রাষ্ট্রের সঙ্গে বাণিজ্যিক সম্পর্ক স্থাপন করতে পারে সংবিধানে তার বিধান রাখতে হবে</a:t>
            </a:r>
            <a:r>
              <a:rPr lang="as-IN"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grpSp>
        <p:nvGrpSpPr>
          <p:cNvPr id="15" name="Group 14">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6" name="Picture 15">
              <a:extLst>
                <a:ext uri="{FF2B5EF4-FFF2-40B4-BE49-F238E27FC236}">
                  <a16:creationId xmlns:a16="http://schemas.microsoft.com/office/drawing/2014/main" xmlns="" id="{EC1A6847-E11B-4A25-A830-C2F876BB5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7" name="Picture 16">
              <a:extLst>
                <a:ext uri="{FF2B5EF4-FFF2-40B4-BE49-F238E27FC236}">
                  <a16:creationId xmlns:a16="http://schemas.microsoft.com/office/drawing/2014/main" xmlns="" id="{AF4133C7-4FA0-4E61-B8F6-41A8AE9D6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9" name="Picture 18">
              <a:extLst>
                <a:ext uri="{FF2B5EF4-FFF2-40B4-BE49-F238E27FC236}">
                  <a16:creationId xmlns:a16="http://schemas.microsoft.com/office/drawing/2014/main" xmlns="" id="{29140C64-184A-4DD5-8949-D919CE168F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
        <p:nvSpPr>
          <p:cNvPr id="18" name="Action Button: Return 17">
            <a:hlinkClick r:id="rId7" action="ppaction://hlinksldjump" highlightClick="1"/>
          </p:cNvPr>
          <p:cNvSpPr/>
          <p:nvPr/>
        </p:nvSpPr>
        <p:spPr>
          <a:xfrm>
            <a:off x="5827834" y="5387323"/>
            <a:ext cx="536331"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87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0" fill="hold"/>
                                        <p:tgtEl>
                                          <p:spTgt spid="14"/>
                                        </p:tgtEl>
                                        <p:attrNameLst>
                                          <p:attrName>ppt_x</p:attrName>
                                        </p:attrNameLst>
                                      </p:cBhvr>
                                      <p:tavLst>
                                        <p:tav tm="0">
                                          <p:val>
                                            <p:strVal val="1+#ppt_w/2"/>
                                          </p:val>
                                        </p:tav>
                                        <p:tav tm="100000">
                                          <p:val>
                                            <p:strVal val="#ppt_x"/>
                                          </p:val>
                                        </p:tav>
                                      </p:tavLst>
                                    </p:anim>
                                    <p:anim calcmode="lin" valueType="num">
                                      <p:cBhvr additive="base">
                                        <p:cTn id="1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23" name="Rectangle 22">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sp>
        <p:nvSpPr>
          <p:cNvPr id="4" name="Rectangle 3"/>
          <p:cNvSpPr/>
          <p:nvPr/>
        </p:nvSpPr>
        <p:spPr>
          <a:xfrm>
            <a:off x="898022" y="2229476"/>
            <a:ext cx="10395956" cy="2554545"/>
          </a:xfrm>
          <a:prstGeom prst="rect">
            <a:avLst/>
          </a:prstGeom>
        </p:spPr>
        <p:txBody>
          <a:bodyPr wrap="square">
            <a:spAutoFit/>
          </a:bodyPr>
          <a:lstStyle/>
          <a:p>
            <a:pPr algn="just"/>
            <a:r>
              <a:rPr lang="as-IN" sz="4000" dirty="0" smtClean="0">
                <a:latin typeface="NikoshBAN" panose="02000000000000000000" pitchFamily="2" charset="0"/>
                <a:cs typeface="NikoshBAN" panose="02000000000000000000" pitchFamily="2" charset="0"/>
              </a:rPr>
              <a:t>৬.</a:t>
            </a: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প্রতিরক্ষা</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পূর্ব পাকিস্তানকে স্বাবলম্বী করার লক্ষ্যে আধা-সামরিক রক্ষীবাহিনী গঠন, পূর্ব পাকিস্তানে অস্ত্র কারখানা স্থাপন এবং </a:t>
            </a:r>
            <a:r>
              <a:rPr lang="as-IN" sz="4000" dirty="0" smtClean="0">
                <a:latin typeface="NikoshBAN" panose="02000000000000000000" pitchFamily="2" charset="0"/>
                <a:cs typeface="NikoshBAN" panose="02000000000000000000" pitchFamily="2" charset="0"/>
              </a:rPr>
              <a:t>কেন্দ্রী</a:t>
            </a:r>
            <a:r>
              <a:rPr lang="en-US" sz="4000" dirty="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নৌবাহিনীর সদর দফতর পূর্ব পাকিস্তানে স্থাপন করতে হবে।</a:t>
            </a:r>
            <a:endParaRPr lang="en-US" sz="4000" dirty="0">
              <a:latin typeface="NikoshBAN" panose="02000000000000000000" pitchFamily="2" charset="0"/>
              <a:cs typeface="NikoshBAN" panose="02000000000000000000" pitchFamily="2" charset="0"/>
            </a:endParaRPr>
          </a:p>
        </p:txBody>
      </p:sp>
      <p:grpSp>
        <p:nvGrpSpPr>
          <p:cNvPr id="15" name="Group 14">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6" name="Picture 15">
              <a:extLst>
                <a:ext uri="{FF2B5EF4-FFF2-40B4-BE49-F238E27FC236}">
                  <a16:creationId xmlns:a16="http://schemas.microsoft.com/office/drawing/2014/main" xmlns="" id="{EC1A6847-E11B-4A25-A830-C2F876BB5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7" name="Picture 16">
              <a:extLst>
                <a:ext uri="{FF2B5EF4-FFF2-40B4-BE49-F238E27FC236}">
                  <a16:creationId xmlns:a16="http://schemas.microsoft.com/office/drawing/2014/main" xmlns="" id="{AF4133C7-4FA0-4E61-B8F6-41A8AE9D6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9" name="Picture 18">
              <a:extLst>
                <a:ext uri="{FF2B5EF4-FFF2-40B4-BE49-F238E27FC236}">
                  <a16:creationId xmlns:a16="http://schemas.microsoft.com/office/drawing/2014/main" xmlns="" id="{29140C64-184A-4DD5-8949-D919CE168F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
        <p:nvSpPr>
          <p:cNvPr id="18" name="Action Button: Return 17">
            <a:hlinkClick r:id="rId7" action="ppaction://hlinksldjump" highlightClick="1"/>
          </p:cNvPr>
          <p:cNvSpPr/>
          <p:nvPr/>
        </p:nvSpPr>
        <p:spPr>
          <a:xfrm>
            <a:off x="5827834" y="5387323"/>
            <a:ext cx="536331"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473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0" fill="hold"/>
                                        <p:tgtEl>
                                          <p:spTgt spid="14"/>
                                        </p:tgtEl>
                                        <p:attrNameLst>
                                          <p:attrName>ppt_x</p:attrName>
                                        </p:attrNameLst>
                                      </p:cBhvr>
                                      <p:tavLst>
                                        <p:tav tm="0">
                                          <p:val>
                                            <p:strVal val="1+#ppt_w/2"/>
                                          </p:val>
                                        </p:tav>
                                        <p:tav tm="100000">
                                          <p:val>
                                            <p:strVal val="#ppt_x"/>
                                          </p:val>
                                        </p:tav>
                                      </p:tavLst>
                                    </p:anim>
                                    <p:anim calcmode="lin" valueType="num">
                                      <p:cBhvr additive="base">
                                        <p:cTn id="1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1576828"/>
              </p:ext>
            </p:extLst>
          </p:nvPr>
        </p:nvGraphicFramePr>
        <p:xfrm>
          <a:off x="2069012" y="594361"/>
          <a:ext cx="7440748" cy="4998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14" name="Rectangle 13">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grpSp>
        <p:nvGrpSpPr>
          <p:cNvPr id="10" name="Group 9">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1" name="Picture 10">
              <a:extLst>
                <a:ext uri="{FF2B5EF4-FFF2-40B4-BE49-F238E27FC236}">
                  <a16:creationId xmlns:a16="http://schemas.microsoft.com/office/drawing/2014/main" xmlns="" id="{EC1A6847-E11B-4A25-A830-C2F876BB5D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2" name="Picture 11">
              <a:extLst>
                <a:ext uri="{FF2B5EF4-FFF2-40B4-BE49-F238E27FC236}">
                  <a16:creationId xmlns:a16="http://schemas.microsoft.com/office/drawing/2014/main" xmlns="" id="{AF4133C7-4FA0-4E61-B8F6-41A8AE9D6B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3" name="Picture 12">
              <a:extLst>
                <a:ext uri="{FF2B5EF4-FFF2-40B4-BE49-F238E27FC236}">
                  <a16:creationId xmlns:a16="http://schemas.microsoft.com/office/drawing/2014/main" xmlns="" id="{29140C64-184A-4DD5-8949-D919CE168F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Tree>
    <p:extLst>
      <p:ext uri="{BB962C8B-B14F-4D97-AF65-F5344CB8AC3E}">
        <p14:creationId xmlns:p14="http://schemas.microsoft.com/office/powerpoint/2010/main" val="947829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0" fill="hold"/>
                                        <p:tgtEl>
                                          <p:spTgt spid="16"/>
                                        </p:tgtEl>
                                        <p:attrNameLst>
                                          <p:attrName>ppt_x</p:attrName>
                                        </p:attrNameLst>
                                      </p:cBhvr>
                                      <p:tavLst>
                                        <p:tav tm="0">
                                          <p:val>
                                            <p:strVal val="1+#ppt_w/2"/>
                                          </p:val>
                                        </p:tav>
                                        <p:tav tm="100000">
                                          <p:val>
                                            <p:strVal val="#ppt_x"/>
                                          </p:val>
                                        </p:tav>
                                      </p:tavLst>
                                    </p:anim>
                                    <p:anim calcmode="lin" valueType="num">
                                      <p:cBhvr additive="base">
                                        <p:cTn id="13" dur="20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FB4AF7FC-C48C-453E-B8F4-C35EACD68FB2}"/>
                                            </p:graphicEl>
                                          </p:spTgt>
                                        </p:tgtEl>
                                        <p:attrNameLst>
                                          <p:attrName>style.visibility</p:attrName>
                                        </p:attrNameLst>
                                      </p:cBhvr>
                                      <p:to>
                                        <p:strVal val="visible"/>
                                      </p:to>
                                    </p:set>
                                    <p:animEffect transition="in" filter="fade">
                                      <p:cBhvr>
                                        <p:cTn id="18" dur="500"/>
                                        <p:tgtEl>
                                          <p:spTgt spid="2">
                                            <p:graphicEl>
                                              <a:dgm id="{FB4AF7FC-C48C-453E-B8F4-C35EACD68FB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D78B04B5-B75A-4E6F-953B-2F5DEA1779EA}"/>
                                            </p:graphicEl>
                                          </p:spTgt>
                                        </p:tgtEl>
                                        <p:attrNameLst>
                                          <p:attrName>style.visibility</p:attrName>
                                        </p:attrNameLst>
                                      </p:cBhvr>
                                      <p:to>
                                        <p:strVal val="visible"/>
                                      </p:to>
                                    </p:set>
                                    <p:animEffect transition="in" filter="fade">
                                      <p:cBhvr>
                                        <p:cTn id="23" dur="500"/>
                                        <p:tgtEl>
                                          <p:spTgt spid="2">
                                            <p:graphicEl>
                                              <a:dgm id="{D78B04B5-B75A-4E6F-953B-2F5DEA1779E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C170E8C1-27F2-403A-B010-17E9185E11D5}"/>
                                            </p:graphicEl>
                                          </p:spTgt>
                                        </p:tgtEl>
                                        <p:attrNameLst>
                                          <p:attrName>style.visibility</p:attrName>
                                        </p:attrNameLst>
                                      </p:cBhvr>
                                      <p:to>
                                        <p:strVal val="visible"/>
                                      </p:to>
                                    </p:set>
                                    <p:animEffect transition="in" filter="fade">
                                      <p:cBhvr>
                                        <p:cTn id="28" dur="500"/>
                                        <p:tgtEl>
                                          <p:spTgt spid="2">
                                            <p:graphicEl>
                                              <a:dgm id="{C170E8C1-27F2-403A-B010-17E9185E11D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F735FB5F-4136-40FF-9664-89D017E2EF86}"/>
                                            </p:graphicEl>
                                          </p:spTgt>
                                        </p:tgtEl>
                                        <p:attrNameLst>
                                          <p:attrName>style.visibility</p:attrName>
                                        </p:attrNameLst>
                                      </p:cBhvr>
                                      <p:to>
                                        <p:strVal val="visible"/>
                                      </p:to>
                                    </p:set>
                                    <p:animEffect transition="in" filter="fade">
                                      <p:cBhvr>
                                        <p:cTn id="33" dur="500"/>
                                        <p:tgtEl>
                                          <p:spTgt spid="2">
                                            <p:graphicEl>
                                              <a:dgm id="{F735FB5F-4136-40FF-9664-89D017E2EF8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graphicEl>
                                              <a:dgm id="{A6F92AED-9E41-4236-83BD-8722EA67E77F}"/>
                                            </p:graphicEl>
                                          </p:spTgt>
                                        </p:tgtEl>
                                        <p:attrNameLst>
                                          <p:attrName>style.visibility</p:attrName>
                                        </p:attrNameLst>
                                      </p:cBhvr>
                                      <p:to>
                                        <p:strVal val="visible"/>
                                      </p:to>
                                    </p:set>
                                    <p:animEffect transition="in" filter="fade">
                                      <p:cBhvr>
                                        <p:cTn id="38" dur="500"/>
                                        <p:tgtEl>
                                          <p:spTgt spid="2">
                                            <p:graphicEl>
                                              <a:dgm id="{A6F92AED-9E41-4236-83BD-8722EA67E7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752601" y="381000"/>
          <a:ext cx="8000999"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16" name="Rectangle 15">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3" name="Picture 12">
              <a:extLst>
                <a:ext uri="{FF2B5EF4-FFF2-40B4-BE49-F238E27FC236}">
                  <a16:creationId xmlns:a16="http://schemas.microsoft.com/office/drawing/2014/main" xmlns="" id="{EC1A6847-E11B-4A25-A830-C2F876BB5D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4" name="Picture 13">
              <a:extLst>
                <a:ext uri="{FF2B5EF4-FFF2-40B4-BE49-F238E27FC236}">
                  <a16:creationId xmlns:a16="http://schemas.microsoft.com/office/drawing/2014/main" xmlns="" id="{AF4133C7-4FA0-4E61-B8F6-41A8AE9D6B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5" name="Picture 14">
              <a:extLst>
                <a:ext uri="{FF2B5EF4-FFF2-40B4-BE49-F238E27FC236}">
                  <a16:creationId xmlns:a16="http://schemas.microsoft.com/office/drawing/2014/main" xmlns="" id="{29140C64-184A-4DD5-8949-D919CE168F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
        <p:nvSpPr>
          <p:cNvPr id="17" name="TextBox 16">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37340547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D9CF1F36-06BF-413A-9E6B-EB3810130759}"/>
                                            </p:graphicEl>
                                          </p:spTgt>
                                        </p:tgtEl>
                                        <p:attrNameLst>
                                          <p:attrName>style.visibility</p:attrName>
                                        </p:attrNameLst>
                                      </p:cBhvr>
                                      <p:to>
                                        <p:strVal val="visible"/>
                                      </p:to>
                                    </p:set>
                                    <p:anim calcmode="lin" valueType="num">
                                      <p:cBhvr additive="base">
                                        <p:cTn id="7" dur="500" fill="hold"/>
                                        <p:tgtEl>
                                          <p:spTgt spid="7">
                                            <p:graphicEl>
                                              <a:dgm id="{D9CF1F36-06BF-413A-9E6B-EB381013075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D9CF1F36-06BF-413A-9E6B-EB3810130759}"/>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graphicEl>
                                              <a:dgm id="{B157ACED-B157-4BEC-8CAD-6E2F0768C574}"/>
                                            </p:graphicEl>
                                          </p:spTgt>
                                        </p:tgtEl>
                                        <p:attrNameLst>
                                          <p:attrName>style.visibility</p:attrName>
                                        </p:attrNameLst>
                                      </p:cBhvr>
                                      <p:to>
                                        <p:strVal val="visible"/>
                                      </p:to>
                                    </p:set>
                                    <p:anim calcmode="lin" valueType="num">
                                      <p:cBhvr additive="base">
                                        <p:cTn id="13" dur="500" fill="hold"/>
                                        <p:tgtEl>
                                          <p:spTgt spid="7">
                                            <p:graphicEl>
                                              <a:dgm id="{B157ACED-B157-4BEC-8CAD-6E2F0768C574}"/>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graphicEl>
                                              <a:dgm id="{B157ACED-B157-4BEC-8CAD-6E2F0768C574}"/>
                                            </p:graphicEl>
                                          </p:spTgt>
                                        </p:tgtEl>
                                        <p:attrNameLst>
                                          <p:attrName>ppt_y</p:attrName>
                                        </p:attrNameLst>
                                      </p:cBhvr>
                                      <p:tavLst>
                                        <p:tav tm="0">
                                          <p:val>
                                            <p:strVal val="#ppt_y"/>
                                          </p:val>
                                        </p:tav>
                                        <p:tav tm="100000">
                                          <p:val>
                                            <p:strVal val="#ppt_y"/>
                                          </p:val>
                                        </p:tav>
                                      </p:tavLst>
                                    </p:anim>
                                  </p:childTnLst>
                                </p:cTn>
                              </p:par>
                              <p:par>
                                <p:cTn id="15" presetID="45"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par>
                                <p:cTn id="20" presetID="2" presetClass="entr" presetSubtype="2" repeatCount="indefinite"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0" fill="hold"/>
                                        <p:tgtEl>
                                          <p:spTgt spid="17"/>
                                        </p:tgtEl>
                                        <p:attrNameLst>
                                          <p:attrName>ppt_x</p:attrName>
                                        </p:attrNameLst>
                                      </p:cBhvr>
                                      <p:tavLst>
                                        <p:tav tm="0">
                                          <p:val>
                                            <p:strVal val="1+#ppt_w/2"/>
                                          </p:val>
                                        </p:tav>
                                        <p:tav tm="100000">
                                          <p:val>
                                            <p:strVal val="#ppt_x"/>
                                          </p:val>
                                        </p:tav>
                                      </p:tavLst>
                                    </p:anim>
                                    <p:anim calcmode="lin" valueType="num">
                                      <p:cBhvr additive="base">
                                        <p:cTn id="23" dur="2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752601" y="381000"/>
          <a:ext cx="8000999"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16" name="Rectangle 15">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grpSp>
        <p:nvGrpSpPr>
          <p:cNvPr id="12" name="Group 11">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3" name="Picture 12">
              <a:extLst>
                <a:ext uri="{FF2B5EF4-FFF2-40B4-BE49-F238E27FC236}">
                  <a16:creationId xmlns:a16="http://schemas.microsoft.com/office/drawing/2014/main" xmlns="" id="{EC1A6847-E11B-4A25-A830-C2F876BB5D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4" name="Picture 13">
              <a:extLst>
                <a:ext uri="{FF2B5EF4-FFF2-40B4-BE49-F238E27FC236}">
                  <a16:creationId xmlns:a16="http://schemas.microsoft.com/office/drawing/2014/main" xmlns="" id="{AF4133C7-4FA0-4E61-B8F6-41A8AE9D6B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5" name="Picture 14">
              <a:extLst>
                <a:ext uri="{FF2B5EF4-FFF2-40B4-BE49-F238E27FC236}">
                  <a16:creationId xmlns:a16="http://schemas.microsoft.com/office/drawing/2014/main" xmlns="" id="{29140C64-184A-4DD5-8949-D919CE168F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Tree>
    <p:extLst>
      <p:ext uri="{BB962C8B-B14F-4D97-AF65-F5344CB8AC3E}">
        <p14:creationId xmlns:p14="http://schemas.microsoft.com/office/powerpoint/2010/main" val="22670045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D9CF1F36-06BF-413A-9E6B-EB3810130759}"/>
                                            </p:graphicEl>
                                          </p:spTgt>
                                        </p:tgtEl>
                                        <p:attrNameLst>
                                          <p:attrName>style.visibility</p:attrName>
                                        </p:attrNameLst>
                                      </p:cBhvr>
                                      <p:to>
                                        <p:strVal val="visible"/>
                                      </p:to>
                                    </p:set>
                                    <p:anim calcmode="lin" valueType="num">
                                      <p:cBhvr additive="base">
                                        <p:cTn id="7" dur="500" fill="hold"/>
                                        <p:tgtEl>
                                          <p:spTgt spid="7">
                                            <p:graphicEl>
                                              <a:dgm id="{D9CF1F36-06BF-413A-9E6B-EB381013075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D9CF1F36-06BF-413A-9E6B-EB3810130759}"/>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graphicEl>
                                              <a:dgm id="{B157ACED-B157-4BEC-8CAD-6E2F0768C574}"/>
                                            </p:graphicEl>
                                          </p:spTgt>
                                        </p:tgtEl>
                                        <p:attrNameLst>
                                          <p:attrName>style.visibility</p:attrName>
                                        </p:attrNameLst>
                                      </p:cBhvr>
                                      <p:to>
                                        <p:strVal val="visible"/>
                                      </p:to>
                                    </p:set>
                                    <p:anim calcmode="lin" valueType="num">
                                      <p:cBhvr additive="base">
                                        <p:cTn id="13" dur="500" fill="hold"/>
                                        <p:tgtEl>
                                          <p:spTgt spid="7">
                                            <p:graphicEl>
                                              <a:dgm id="{B157ACED-B157-4BEC-8CAD-6E2F0768C574}"/>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graphicEl>
                                              <a:dgm id="{B157ACED-B157-4BEC-8CAD-6E2F0768C574}"/>
                                            </p:graphicEl>
                                          </p:spTgt>
                                        </p:tgtEl>
                                        <p:attrNameLst>
                                          <p:attrName>ppt_y</p:attrName>
                                        </p:attrNameLst>
                                      </p:cBhvr>
                                      <p:tavLst>
                                        <p:tav tm="0">
                                          <p:val>
                                            <p:strVal val="#ppt_y"/>
                                          </p:val>
                                        </p:tav>
                                        <p:tav tm="100000">
                                          <p:val>
                                            <p:strVal val="#ppt_y"/>
                                          </p:val>
                                        </p:tav>
                                      </p:tavLst>
                                    </p:anim>
                                  </p:childTnLst>
                                </p:cTn>
                              </p:par>
                              <p:par>
                                <p:cTn id="15" presetID="45"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par>
                                <p:cTn id="20" presetID="2" presetClass="entr" presetSubtype="2" repeatCount="indefinite"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0" fill="hold"/>
                                        <p:tgtEl>
                                          <p:spTgt spid="17"/>
                                        </p:tgtEl>
                                        <p:attrNameLst>
                                          <p:attrName>ppt_x</p:attrName>
                                        </p:attrNameLst>
                                      </p:cBhvr>
                                      <p:tavLst>
                                        <p:tav tm="0">
                                          <p:val>
                                            <p:strVal val="1+#ppt_w/2"/>
                                          </p:val>
                                        </p:tav>
                                        <p:tav tm="100000">
                                          <p:val>
                                            <p:strVal val="#ppt_x"/>
                                          </p:val>
                                        </p:tav>
                                      </p:tavLst>
                                    </p:anim>
                                    <p:anim calcmode="lin" valueType="num">
                                      <p:cBhvr additive="base">
                                        <p:cTn id="23" dur="20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nvPr>
        </p:nvGraphicFramePr>
        <p:xfrm>
          <a:off x="762000" y="1714501"/>
          <a:ext cx="10210800"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20" name="Rectangle 19">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grpSp>
        <p:nvGrpSpPr>
          <p:cNvPr id="16" name="Group 15">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7" name="Picture 16">
              <a:extLst>
                <a:ext uri="{FF2B5EF4-FFF2-40B4-BE49-F238E27FC236}">
                  <a16:creationId xmlns:a16="http://schemas.microsoft.com/office/drawing/2014/main" xmlns="" id="{EC1A6847-E11B-4A25-A830-C2F876BB5D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8" name="Picture 17">
              <a:extLst>
                <a:ext uri="{FF2B5EF4-FFF2-40B4-BE49-F238E27FC236}">
                  <a16:creationId xmlns:a16="http://schemas.microsoft.com/office/drawing/2014/main" xmlns="" id="{AF4133C7-4FA0-4E61-B8F6-41A8AE9D6B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9" name="Picture 18">
              <a:extLst>
                <a:ext uri="{FF2B5EF4-FFF2-40B4-BE49-F238E27FC236}">
                  <a16:creationId xmlns:a16="http://schemas.microsoft.com/office/drawing/2014/main" xmlns="" id="{29140C64-184A-4DD5-8949-D919CE168F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Tree>
    <p:extLst>
      <p:ext uri="{BB962C8B-B14F-4D97-AF65-F5344CB8AC3E}">
        <p14:creationId xmlns:p14="http://schemas.microsoft.com/office/powerpoint/2010/main" val="29588819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0" fill="hold"/>
                                        <p:tgtEl>
                                          <p:spTgt spid="11"/>
                                        </p:tgtEl>
                                        <p:attrNameLst>
                                          <p:attrName>ppt_x</p:attrName>
                                        </p:attrNameLst>
                                      </p:cBhvr>
                                      <p:tavLst>
                                        <p:tav tm="0">
                                          <p:val>
                                            <p:strVal val="1+#ppt_w/2"/>
                                          </p:val>
                                        </p:tav>
                                        <p:tav tm="100000">
                                          <p:val>
                                            <p:strVal val="#ppt_x"/>
                                          </p:val>
                                        </p:tav>
                                      </p:tavLst>
                                    </p:anim>
                                    <p:anim calcmode="lin" valueType="num">
                                      <p:cBhvr additive="base">
                                        <p:cTn id="13"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32816"/>
            <a:ext cx="9720072" cy="1499616"/>
          </a:xfrm>
        </p:spPr>
        <p:txBody>
          <a:bodyPr/>
          <a:lstStyle/>
          <a:p>
            <a:pPr algn="ctr"/>
            <a:r>
              <a:rPr lang="en-US" sz="4400" b="1" u="sng" dirty="0" err="1" smtClean="0">
                <a:solidFill>
                  <a:schemeClr val="accent2"/>
                </a:solidFill>
                <a:latin typeface="NikoshBAN" panose="02000000000000000000" pitchFamily="2" charset="0"/>
                <a:cs typeface="NikoshBAN" panose="02000000000000000000" pitchFamily="2" charset="0"/>
              </a:rPr>
              <a:t>পরিচিতি</a:t>
            </a:r>
            <a:endParaRPr lang="en-US" sz="4400" b="1" u="sng" dirty="0">
              <a:solidFill>
                <a:schemeClr val="accent2"/>
              </a:solidFill>
              <a:latin typeface="NikoshBAN" panose="02000000000000000000" pitchFamily="2" charset="0"/>
              <a:cs typeface="NikoshBAN" panose="02000000000000000000" pitchFamily="2" charset="0"/>
            </a:endParaRPr>
          </a:p>
        </p:txBody>
      </p:sp>
      <p:sp>
        <p:nvSpPr>
          <p:cNvPr id="3" name="Content Placeholder 2"/>
          <p:cNvSpPr>
            <a:spLocks noGrp="1"/>
          </p:cNvSpPr>
          <p:nvPr>
            <p:ph sz="half" idx="1"/>
          </p:nvPr>
        </p:nvSpPr>
        <p:spPr>
          <a:xfrm>
            <a:off x="338703" y="1533896"/>
            <a:ext cx="3927778" cy="4807934"/>
          </a:xfrm>
        </p:spPr>
        <p:txBody>
          <a:bodyPr>
            <a:normAutofit/>
          </a:bodyPr>
          <a:lstStyle/>
          <a:p>
            <a:pPr marL="0" indent="0" algn="ctr">
              <a:lnSpc>
                <a:spcPct val="110000"/>
              </a:lnSpc>
              <a:spcBef>
                <a:spcPts val="0"/>
              </a:spcBef>
              <a:spcAft>
                <a:spcPts val="0"/>
              </a:spcAft>
              <a:buNone/>
            </a:pPr>
            <a:r>
              <a:rPr lang="en-US" sz="3600" u="sng" dirty="0" err="1" smtClean="0">
                <a:solidFill>
                  <a:schemeClr val="tx1"/>
                </a:solidFill>
                <a:latin typeface="NikoshBAN" panose="02000000000000000000" pitchFamily="2" charset="0"/>
                <a:cs typeface="NikoshBAN" panose="02000000000000000000" pitchFamily="2" charset="0"/>
              </a:rPr>
              <a:t>শিক্ষক</a:t>
            </a:r>
            <a:r>
              <a:rPr lang="en-US" sz="3600" u="sng" dirty="0" smtClean="0">
                <a:solidFill>
                  <a:schemeClr val="tx1"/>
                </a:solidFill>
                <a:latin typeface="NikoshBAN" panose="02000000000000000000" pitchFamily="2" charset="0"/>
                <a:cs typeface="NikoshBAN" panose="02000000000000000000" pitchFamily="2" charset="0"/>
              </a:rPr>
              <a:t> </a:t>
            </a:r>
            <a:r>
              <a:rPr lang="en-US" sz="3600" u="sng" dirty="0" err="1" smtClean="0">
                <a:solidFill>
                  <a:schemeClr val="tx1"/>
                </a:solidFill>
                <a:latin typeface="NikoshBAN" panose="02000000000000000000" pitchFamily="2" charset="0"/>
                <a:cs typeface="NikoshBAN" panose="02000000000000000000" pitchFamily="2" charset="0"/>
              </a:rPr>
              <a:t>পরিচিতি</a:t>
            </a:r>
            <a:endParaRPr lang="en-US" sz="3600" u="sng" dirty="0" smtClean="0">
              <a:solidFill>
                <a:schemeClr val="tx1"/>
              </a:solidFill>
              <a:latin typeface="NikoshBAN" panose="02000000000000000000" pitchFamily="2" charset="0"/>
              <a:cs typeface="NikoshBAN" panose="02000000000000000000" pitchFamily="2" charset="0"/>
            </a:endParaRPr>
          </a:p>
          <a:p>
            <a:pPr marL="0" indent="0">
              <a:spcBef>
                <a:spcPts val="0"/>
              </a:spcBef>
              <a:spcAft>
                <a:spcPts val="0"/>
              </a:spcAft>
              <a:buNone/>
            </a:pPr>
            <a:r>
              <a:rPr lang="en-US" sz="3200" dirty="0" err="1" smtClean="0">
                <a:solidFill>
                  <a:schemeClr val="tx1"/>
                </a:solidFill>
                <a:latin typeface="NikoshBAN" panose="02000000000000000000" pitchFamily="2" charset="0"/>
                <a:cs typeface="NikoshBAN" panose="02000000000000000000" pitchFamily="2" charset="0"/>
              </a:rPr>
              <a:t>মোঃ</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আবুল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কালাম</a:t>
            </a:r>
            <a:endParaRPr lang="en-US" sz="3200" dirty="0">
              <a:solidFill>
                <a:schemeClr val="tx1"/>
              </a:solidFill>
              <a:latin typeface="NikoshBAN" panose="02000000000000000000" pitchFamily="2" charset="0"/>
              <a:cs typeface="NikoshBAN" panose="02000000000000000000" pitchFamily="2" charset="0"/>
            </a:endParaRPr>
          </a:p>
          <a:p>
            <a:pPr marL="0" indent="0">
              <a:spcBef>
                <a:spcPts val="0"/>
              </a:spcBef>
              <a:spcAft>
                <a:spcPts val="0"/>
              </a:spcAft>
              <a:buNone/>
            </a:pPr>
            <a:r>
              <a:rPr lang="en-US" sz="3200" dirty="0" err="1" smtClean="0">
                <a:solidFill>
                  <a:schemeClr val="tx1"/>
                </a:solidFill>
                <a:latin typeface="NikoshBAN" panose="02000000000000000000" pitchFamily="2" charset="0"/>
                <a:cs typeface="NikoshBAN" panose="02000000000000000000" pitchFamily="2" charset="0"/>
              </a:rPr>
              <a:t>প্রভাষক</a:t>
            </a:r>
            <a:endParaRPr lang="en-US" sz="3200" dirty="0" smtClean="0">
              <a:solidFill>
                <a:schemeClr val="tx1"/>
              </a:solidFill>
              <a:latin typeface="NikoshBAN" panose="02000000000000000000" pitchFamily="2" charset="0"/>
              <a:cs typeface="NikoshBAN" panose="02000000000000000000" pitchFamily="2" charset="0"/>
            </a:endParaRPr>
          </a:p>
          <a:p>
            <a:pPr marL="0" indent="0">
              <a:spcBef>
                <a:spcPts val="0"/>
              </a:spcBef>
              <a:spcAft>
                <a:spcPts val="0"/>
              </a:spcAft>
              <a:buNone/>
            </a:pPr>
            <a:r>
              <a:rPr lang="en-US" sz="3200" dirty="0" err="1" smtClean="0">
                <a:solidFill>
                  <a:schemeClr val="tx1"/>
                </a:solidFill>
                <a:latin typeface="NikoshBAN" panose="02000000000000000000" pitchFamily="2" charset="0"/>
                <a:cs typeface="NikoshBAN" panose="02000000000000000000" pitchFamily="2" charset="0"/>
              </a:rPr>
              <a:t>ইসলামের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ইতিহাস</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সংস্কৃতি</a:t>
            </a:r>
            <a:endParaRPr lang="en-US" sz="3200" dirty="0">
              <a:solidFill>
                <a:schemeClr val="tx1"/>
              </a:solidFill>
              <a:latin typeface="NikoshBAN" panose="02000000000000000000" pitchFamily="2" charset="0"/>
              <a:cs typeface="NikoshBAN" panose="02000000000000000000" pitchFamily="2" charset="0"/>
            </a:endParaRPr>
          </a:p>
          <a:p>
            <a:pPr marL="0" indent="0">
              <a:spcBef>
                <a:spcPts val="0"/>
              </a:spcBef>
              <a:spcAft>
                <a:spcPts val="0"/>
              </a:spcAft>
              <a:buNone/>
            </a:pPr>
            <a:r>
              <a:rPr lang="en-US" sz="3200" dirty="0" err="1">
                <a:solidFill>
                  <a:schemeClr val="tx1"/>
                </a:solidFill>
                <a:latin typeface="NikoshBAN" panose="02000000000000000000" pitchFamily="2" charset="0"/>
                <a:cs typeface="NikoshBAN" panose="02000000000000000000" pitchFamily="2" charset="0"/>
              </a:rPr>
              <a:t>চাটখিল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মহিলা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ডিগ্রি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কলেজ</a:t>
            </a:r>
            <a:endParaRPr lang="en-US" sz="3200" dirty="0">
              <a:solidFill>
                <a:schemeClr val="tx1"/>
              </a:solidFill>
              <a:latin typeface="NikoshBAN" panose="02000000000000000000" pitchFamily="2" charset="0"/>
              <a:cs typeface="NikoshBAN" panose="02000000000000000000" pitchFamily="2" charset="0"/>
            </a:endParaRPr>
          </a:p>
          <a:p>
            <a:pPr marL="0" indent="0">
              <a:spcBef>
                <a:spcPts val="0"/>
              </a:spcBef>
              <a:spcAft>
                <a:spcPts val="0"/>
              </a:spcAft>
              <a:buNone/>
            </a:pPr>
            <a:r>
              <a:rPr lang="en-US" sz="3200" dirty="0" err="1">
                <a:solidFill>
                  <a:schemeClr val="tx1"/>
                </a:solidFill>
                <a:latin typeface="NikoshBAN" panose="02000000000000000000" pitchFamily="2" charset="0"/>
                <a:cs typeface="NikoshBAN" panose="02000000000000000000" pitchFamily="2" charset="0"/>
              </a:rPr>
              <a:t>চাটখিল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নোয়াখালী</a:t>
            </a:r>
            <a:r>
              <a:rPr lang="en-US" sz="3200" dirty="0" smtClean="0">
                <a:solidFill>
                  <a:schemeClr val="tx1"/>
                </a:solidFill>
                <a:latin typeface="NikoshBAN" panose="02000000000000000000" pitchFamily="2" charset="0"/>
                <a:cs typeface="NikoshBAN" panose="02000000000000000000" pitchFamily="2" charset="0"/>
              </a:rPr>
              <a:t>।</a:t>
            </a:r>
          </a:p>
          <a:p>
            <a:pPr marL="0" indent="0">
              <a:spcBef>
                <a:spcPts val="0"/>
              </a:spcBef>
              <a:spcAft>
                <a:spcPts val="0"/>
              </a:spcAft>
              <a:buNone/>
            </a:pPr>
            <a:r>
              <a:rPr lang="en-US" sz="3200" dirty="0" err="1" smtClean="0">
                <a:solidFill>
                  <a:schemeClr val="tx1"/>
                </a:solidFill>
                <a:latin typeface="NikoshBAN" panose="02000000000000000000" pitchFamily="2" charset="0"/>
                <a:cs typeface="NikoshBAN" panose="02000000000000000000" pitchFamily="2" charset="0"/>
              </a:rPr>
              <a:t>মোবাইল</a:t>
            </a:r>
            <a:r>
              <a:rPr lang="en-US" sz="3200" dirty="0" smtClean="0">
                <a:solidFill>
                  <a:schemeClr val="tx1"/>
                </a:solidFill>
                <a:latin typeface="NikoshBAN" panose="02000000000000000000" pitchFamily="2" charset="0"/>
                <a:cs typeface="NikoshBAN" panose="02000000000000000000" pitchFamily="2" charset="0"/>
              </a:rPr>
              <a:t>: 01711-268862</a:t>
            </a:r>
            <a:endParaRPr lang="en-US" sz="3200" dirty="0">
              <a:solidFill>
                <a:schemeClr val="tx1"/>
              </a:solidFill>
              <a:latin typeface="NikoshBAN" panose="02000000000000000000" pitchFamily="2" charset="0"/>
              <a:cs typeface="NikoshBAN" panose="02000000000000000000" pitchFamily="2" charset="0"/>
            </a:endParaRPr>
          </a:p>
          <a:p>
            <a:pPr marL="0" indent="0">
              <a:spcBef>
                <a:spcPts val="0"/>
              </a:spcBef>
              <a:spcAft>
                <a:spcPts val="0"/>
              </a:spcAft>
              <a:buNone/>
            </a:pPr>
            <a:r>
              <a:rPr lang="en-US" dirty="0" smtClean="0">
                <a:solidFill>
                  <a:schemeClr val="tx1"/>
                </a:solidFill>
                <a:latin typeface="NikoshBAN" panose="02000000000000000000" pitchFamily="2" charset="0"/>
                <a:cs typeface="NikoshBAN" panose="02000000000000000000" pitchFamily="2" charset="0"/>
              </a:rPr>
              <a:t>E-Mail: </a:t>
            </a:r>
            <a:r>
              <a:rPr lang="en-US" dirty="0" smtClean="0">
                <a:solidFill>
                  <a:schemeClr val="tx1"/>
                </a:solidFill>
                <a:latin typeface="NikoshBAN" panose="02000000000000000000" pitchFamily="2" charset="0"/>
                <a:cs typeface="NikoshBAN" panose="02000000000000000000" pitchFamily="2" charset="0"/>
                <a:hlinkClick r:id="rId2"/>
              </a:rPr>
              <a:t>azad.cu@gmail.com</a:t>
            </a:r>
            <a:endParaRPr lang="en-US" b="1" dirty="0">
              <a:solidFill>
                <a:schemeClr val="tx1"/>
              </a:solidFill>
              <a:latin typeface="NikoshBAN" panose="02000000000000000000" pitchFamily="2" charset="0"/>
              <a:cs typeface="NikoshBAN" panose="02000000000000000000" pitchFamily="2" charset="0"/>
            </a:endParaRPr>
          </a:p>
          <a:p>
            <a:pPr algn="ctr"/>
            <a:endParaRPr lang="en-US" sz="3600" dirty="0" smtClean="0">
              <a:latin typeface="NikoshBAN" panose="02000000000000000000" pitchFamily="2" charset="0"/>
              <a:cs typeface="NikoshBAN" panose="02000000000000000000" pitchFamily="2" charset="0"/>
            </a:endParaRPr>
          </a:p>
          <a:p>
            <a:endParaRPr lang="en-US" dirty="0"/>
          </a:p>
        </p:txBody>
      </p:sp>
      <p:sp>
        <p:nvSpPr>
          <p:cNvPr id="4" name="Content Placeholder 3"/>
          <p:cNvSpPr>
            <a:spLocks noGrp="1"/>
          </p:cNvSpPr>
          <p:nvPr>
            <p:ph sz="half" idx="2"/>
          </p:nvPr>
        </p:nvSpPr>
        <p:spPr>
          <a:xfrm>
            <a:off x="7221364" y="1230996"/>
            <a:ext cx="4914181" cy="5709719"/>
          </a:xfrm>
        </p:spPr>
        <p:txBody>
          <a:bodyPr>
            <a:normAutofit/>
          </a:bodyPr>
          <a:lstStyle/>
          <a:p>
            <a:pPr marL="0" indent="0" algn="ctr">
              <a:buNone/>
            </a:pPr>
            <a:r>
              <a:rPr lang="en-US" sz="3600" u="sng" dirty="0" err="1" smtClean="0">
                <a:solidFill>
                  <a:schemeClr val="tx1"/>
                </a:solidFill>
                <a:latin typeface="NikoshBAN" panose="02000000000000000000" pitchFamily="2" charset="0"/>
                <a:cs typeface="NikoshBAN" panose="02000000000000000000" pitchFamily="2" charset="0"/>
              </a:rPr>
              <a:t>পাঠ</a:t>
            </a:r>
            <a:r>
              <a:rPr lang="en-US" sz="3600" u="sng" dirty="0" smtClean="0">
                <a:solidFill>
                  <a:schemeClr val="tx1"/>
                </a:solidFill>
                <a:latin typeface="NikoshBAN" panose="02000000000000000000" pitchFamily="2" charset="0"/>
                <a:cs typeface="NikoshBAN" panose="02000000000000000000" pitchFamily="2" charset="0"/>
              </a:rPr>
              <a:t> </a:t>
            </a:r>
            <a:r>
              <a:rPr lang="en-US" sz="3600" u="sng" dirty="0" err="1" smtClean="0">
                <a:solidFill>
                  <a:schemeClr val="tx1"/>
                </a:solidFill>
                <a:latin typeface="NikoshBAN" panose="02000000000000000000" pitchFamily="2" charset="0"/>
                <a:cs typeface="NikoshBAN" panose="02000000000000000000" pitchFamily="2" charset="0"/>
              </a:rPr>
              <a:t>পরিচিতি</a:t>
            </a:r>
            <a:endParaRPr lang="en-US" sz="3600" u="sng" dirty="0" smtClean="0">
              <a:solidFill>
                <a:schemeClr val="tx1"/>
              </a:solidFill>
              <a:latin typeface="NikoshBAN" panose="02000000000000000000" pitchFamily="2" charset="0"/>
              <a:cs typeface="NikoshBAN" panose="02000000000000000000" pitchFamily="2" charset="0"/>
            </a:endParaRPr>
          </a:p>
          <a:p>
            <a:pPr marL="0" indent="0">
              <a:spcBef>
                <a:spcPts val="0"/>
              </a:spcBef>
              <a:spcAft>
                <a:spcPts val="0"/>
              </a:spcAft>
              <a:buNone/>
            </a:pPr>
            <a:r>
              <a:rPr lang="en-US" sz="3200" dirty="0" err="1" smtClean="0">
                <a:solidFill>
                  <a:schemeClr val="tx1"/>
                </a:solidFill>
                <a:latin typeface="NikoshBAN" pitchFamily="2" charset="0"/>
                <a:cs typeface="NikoshBAN" pitchFamily="2" charset="0"/>
              </a:rPr>
              <a:t>শ্রেণি</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দ্বা</a:t>
            </a:r>
            <a:r>
              <a:rPr lang="bn-BD" sz="3200" dirty="0" smtClean="0">
                <a:solidFill>
                  <a:schemeClr val="tx1"/>
                </a:solidFill>
                <a:latin typeface="NikoshBAN" pitchFamily="2" charset="0"/>
                <a:cs typeface="NikoshBAN" pitchFamily="2" charset="0"/>
              </a:rPr>
              <a:t>দশ</a:t>
            </a:r>
            <a:endParaRPr lang="en-US" sz="3200" dirty="0" smtClean="0">
              <a:solidFill>
                <a:schemeClr val="tx1"/>
              </a:solidFill>
              <a:latin typeface="NikoshBAN" pitchFamily="2" charset="0"/>
              <a:cs typeface="NikoshBAN" pitchFamily="2" charset="0"/>
            </a:endParaRPr>
          </a:p>
          <a:p>
            <a:pPr marL="0" lvl="0" indent="0" eaLnBrk="0" fontAlgn="base" hangingPunct="0">
              <a:spcBef>
                <a:spcPts val="0"/>
              </a:spcBef>
              <a:spcAft>
                <a:spcPts val="0"/>
              </a:spcAft>
              <a:buClrTx/>
              <a:buSzTx/>
              <a:buNone/>
            </a:pPr>
            <a:r>
              <a:rPr lang="en-US" sz="3200" dirty="0" err="1" smtClean="0">
                <a:solidFill>
                  <a:schemeClr val="tx1"/>
                </a:solidFill>
                <a:latin typeface="NikoshBAN" pitchFamily="2" charset="0"/>
                <a:ea typeface="Times New Roman" pitchFamily="18" charset="0"/>
                <a:cs typeface="NikoshBAN" pitchFamily="2" charset="0"/>
              </a:rPr>
              <a:t>বিষয়</a:t>
            </a:r>
            <a:r>
              <a:rPr lang="en-US" sz="3200" dirty="0" smtClean="0">
                <a:solidFill>
                  <a:schemeClr val="tx1"/>
                </a:solidFill>
                <a:latin typeface="NikoshBAN" pitchFamily="2" charset="0"/>
                <a:ea typeface="Times New Roman" pitchFamily="18" charset="0"/>
                <a:cs typeface="NikoshBAN" pitchFamily="2" charset="0"/>
              </a:rPr>
              <a:t>: </a:t>
            </a:r>
            <a:r>
              <a:rPr lang="en-US" sz="3200" dirty="0" err="1">
                <a:solidFill>
                  <a:schemeClr val="tx1"/>
                </a:solidFill>
                <a:latin typeface="NikoshBAN" pitchFamily="2" charset="0"/>
                <a:ea typeface="Times New Roman" pitchFamily="18" charset="0"/>
                <a:cs typeface="NikoshBAN" pitchFamily="2" charset="0"/>
              </a:rPr>
              <a:t>ইসলামের</a:t>
            </a:r>
            <a:r>
              <a:rPr lang="en-US" sz="3200" dirty="0">
                <a:solidFill>
                  <a:schemeClr val="tx1"/>
                </a:solidFill>
                <a:latin typeface="NikoshBAN" pitchFamily="2" charset="0"/>
                <a:ea typeface="Times New Roman" pitchFamily="18" charset="0"/>
                <a:cs typeface="NikoshBAN" pitchFamily="2" charset="0"/>
              </a:rPr>
              <a:t> </a:t>
            </a:r>
            <a:r>
              <a:rPr lang="en-US" sz="3200" dirty="0" err="1">
                <a:solidFill>
                  <a:schemeClr val="tx1"/>
                </a:solidFill>
                <a:latin typeface="NikoshBAN" pitchFamily="2" charset="0"/>
                <a:ea typeface="Times New Roman" pitchFamily="18" charset="0"/>
                <a:cs typeface="NikoshBAN" pitchFamily="2" charset="0"/>
              </a:rPr>
              <a:t>ইতিহাস</a:t>
            </a:r>
            <a:r>
              <a:rPr lang="en-US" sz="3200" dirty="0">
                <a:solidFill>
                  <a:schemeClr val="tx1"/>
                </a:solidFill>
                <a:latin typeface="NikoshBAN" pitchFamily="2" charset="0"/>
                <a:ea typeface="Times New Roman" pitchFamily="18" charset="0"/>
                <a:cs typeface="NikoshBAN" pitchFamily="2" charset="0"/>
              </a:rPr>
              <a:t> ও </a:t>
            </a:r>
            <a:r>
              <a:rPr lang="en-US" sz="3200" dirty="0" err="1">
                <a:solidFill>
                  <a:schemeClr val="tx1"/>
                </a:solidFill>
                <a:latin typeface="NikoshBAN" pitchFamily="2" charset="0"/>
                <a:ea typeface="Times New Roman" pitchFamily="18" charset="0"/>
                <a:cs typeface="NikoshBAN" pitchFamily="2" charset="0"/>
              </a:rPr>
              <a:t>সংস্কৃতি</a:t>
            </a:r>
            <a:r>
              <a:rPr lang="en-US" sz="3200" dirty="0">
                <a:solidFill>
                  <a:schemeClr val="tx1"/>
                </a:solidFill>
                <a:latin typeface="NikoshBAN" pitchFamily="2" charset="0"/>
                <a:ea typeface="Times New Roman" pitchFamily="18" charset="0"/>
                <a:cs typeface="NikoshBAN" pitchFamily="2" charset="0"/>
              </a:rPr>
              <a:t> (</a:t>
            </a:r>
            <a:r>
              <a:rPr lang="en-US" sz="3200" dirty="0" err="1">
                <a:solidFill>
                  <a:schemeClr val="tx1"/>
                </a:solidFill>
                <a:latin typeface="NikoshBAN" pitchFamily="2" charset="0"/>
                <a:ea typeface="Times New Roman" pitchFamily="18" charset="0"/>
                <a:cs typeface="NikoshBAN" pitchFamily="2" charset="0"/>
              </a:rPr>
              <a:t>দ্বিতীয়</a:t>
            </a:r>
            <a:r>
              <a:rPr lang="en-US" sz="3200" dirty="0">
                <a:solidFill>
                  <a:schemeClr val="tx1"/>
                </a:solidFill>
                <a:latin typeface="Calibri"/>
                <a:ea typeface="Times New Roman" pitchFamily="18" charset="0"/>
                <a:cs typeface="NikoshBAN" pitchFamily="2" charset="0"/>
              </a:rPr>
              <a:t> </a:t>
            </a:r>
            <a:r>
              <a:rPr lang="en-US" sz="3200" dirty="0">
                <a:solidFill>
                  <a:schemeClr val="tx1"/>
                </a:solidFill>
                <a:latin typeface="NikoshBAN" pitchFamily="2" charset="0"/>
                <a:ea typeface="Times New Roman" pitchFamily="18" charset="0"/>
                <a:cs typeface="NikoshBAN" pitchFamily="2" charset="0"/>
              </a:rPr>
              <a:t> </a:t>
            </a:r>
            <a:r>
              <a:rPr lang="en-US" sz="3200" dirty="0" err="1">
                <a:solidFill>
                  <a:schemeClr val="tx1"/>
                </a:solidFill>
                <a:latin typeface="NikoshBAN" pitchFamily="2" charset="0"/>
                <a:ea typeface="Times New Roman" pitchFamily="18" charset="0"/>
                <a:cs typeface="NikoshBAN" pitchFamily="2" charset="0"/>
              </a:rPr>
              <a:t>পত্র</a:t>
            </a:r>
            <a:r>
              <a:rPr lang="en-US" sz="3200" dirty="0">
                <a:solidFill>
                  <a:schemeClr val="tx1"/>
                </a:solidFill>
                <a:latin typeface="NikoshBAN" pitchFamily="2" charset="0"/>
                <a:ea typeface="Times New Roman" pitchFamily="18" charset="0"/>
                <a:cs typeface="NikoshBAN" pitchFamily="2" charset="0"/>
              </a:rPr>
              <a:t>)</a:t>
            </a:r>
            <a:endParaRPr lang="en-US" sz="3200" dirty="0">
              <a:solidFill>
                <a:schemeClr val="tx1"/>
              </a:solidFill>
              <a:latin typeface="Arial" pitchFamily="34" charset="0"/>
              <a:cs typeface="Arial" pitchFamily="34" charset="0"/>
            </a:endParaRPr>
          </a:p>
          <a:p>
            <a:pPr marL="0" lvl="0" indent="0" eaLnBrk="0" fontAlgn="base" hangingPunct="0">
              <a:spcBef>
                <a:spcPts val="0"/>
              </a:spcBef>
              <a:spcAft>
                <a:spcPts val="0"/>
              </a:spcAft>
              <a:buClrTx/>
              <a:buSzTx/>
              <a:buNone/>
            </a:pPr>
            <a:r>
              <a:rPr lang="en-US" sz="3200" dirty="0" err="1" smtClean="0">
                <a:solidFill>
                  <a:schemeClr val="tx1"/>
                </a:solidFill>
                <a:latin typeface="NikoshBAN" pitchFamily="2" charset="0"/>
                <a:ea typeface="Times New Roman" pitchFamily="18" charset="0"/>
                <a:cs typeface="NikoshBAN" pitchFamily="2" charset="0"/>
              </a:rPr>
              <a:t>অধ্যায়</a:t>
            </a:r>
            <a:r>
              <a:rPr lang="en-US" sz="3200" dirty="0" smtClean="0">
                <a:solidFill>
                  <a:schemeClr val="tx1"/>
                </a:solidFill>
                <a:latin typeface="NikoshBAN" pitchFamily="2" charset="0"/>
                <a:ea typeface="Times New Roman" pitchFamily="18" charset="0"/>
                <a:cs typeface="NikoshBAN" pitchFamily="2" charset="0"/>
              </a:rPr>
              <a:t>: </a:t>
            </a:r>
            <a:r>
              <a:rPr lang="en-US" sz="3200" dirty="0" err="1">
                <a:solidFill>
                  <a:schemeClr val="tx1"/>
                </a:solidFill>
                <a:latin typeface="NikoshBAN" pitchFamily="2" charset="0"/>
                <a:ea typeface="Times New Roman" pitchFamily="18" charset="0"/>
                <a:cs typeface="NikoshBAN" pitchFamily="2" charset="0"/>
              </a:rPr>
              <a:t>পঞ্চম</a:t>
            </a:r>
            <a:r>
              <a:rPr lang="en-US" sz="3200" dirty="0">
                <a:solidFill>
                  <a:schemeClr val="tx1"/>
                </a:solidFill>
                <a:latin typeface="NikoshBAN" pitchFamily="2" charset="0"/>
                <a:ea typeface="Times New Roman" pitchFamily="18" charset="0"/>
                <a:cs typeface="NikoshBAN" pitchFamily="2" charset="0"/>
              </a:rPr>
              <a:t> </a:t>
            </a:r>
            <a:r>
              <a:rPr lang="en-US" sz="3200" dirty="0" err="1">
                <a:solidFill>
                  <a:schemeClr val="tx1"/>
                </a:solidFill>
                <a:latin typeface="NikoshBAN" pitchFamily="2" charset="0"/>
                <a:ea typeface="Times New Roman" pitchFamily="18" charset="0"/>
                <a:cs typeface="NikoshBAN" pitchFamily="2" charset="0"/>
              </a:rPr>
              <a:t>অধ্যায়</a:t>
            </a:r>
            <a:r>
              <a:rPr lang="en-US" sz="3200" dirty="0">
                <a:solidFill>
                  <a:schemeClr val="tx1"/>
                </a:solidFill>
                <a:latin typeface="NikoshBAN" pitchFamily="2" charset="0"/>
                <a:ea typeface="Times New Roman" pitchFamily="18" charset="0"/>
                <a:cs typeface="NikoshBAN" pitchFamily="2" charset="0"/>
              </a:rPr>
              <a:t> (</a:t>
            </a:r>
            <a:r>
              <a:rPr lang="en-US" sz="3200" dirty="0" err="1">
                <a:solidFill>
                  <a:schemeClr val="tx1"/>
                </a:solidFill>
                <a:latin typeface="NikoshBAN" pitchFamily="2" charset="0"/>
                <a:ea typeface="Times New Roman" pitchFamily="18" charset="0"/>
                <a:cs typeface="NikoshBAN" pitchFamily="2" charset="0"/>
              </a:rPr>
              <a:t>বাংলার</a:t>
            </a:r>
            <a:r>
              <a:rPr lang="en-US" sz="3200" dirty="0">
                <a:solidFill>
                  <a:schemeClr val="tx1"/>
                </a:solidFill>
                <a:latin typeface="NikoshBAN" pitchFamily="2" charset="0"/>
                <a:ea typeface="Times New Roman" pitchFamily="18" charset="0"/>
                <a:cs typeface="NikoshBAN" pitchFamily="2" charset="0"/>
              </a:rPr>
              <a:t> </a:t>
            </a:r>
            <a:r>
              <a:rPr lang="en-US" sz="3200" dirty="0" err="1">
                <a:solidFill>
                  <a:schemeClr val="tx1"/>
                </a:solidFill>
                <a:latin typeface="NikoshBAN" pitchFamily="2" charset="0"/>
                <a:ea typeface="Times New Roman" pitchFamily="18" charset="0"/>
                <a:cs typeface="NikoshBAN" pitchFamily="2" charset="0"/>
              </a:rPr>
              <a:t>ইতিহাস</a:t>
            </a:r>
            <a:r>
              <a:rPr lang="en-US" sz="3200" dirty="0">
                <a:solidFill>
                  <a:schemeClr val="tx1"/>
                </a:solidFill>
                <a:latin typeface="NikoshBAN" pitchFamily="2" charset="0"/>
                <a:ea typeface="Times New Roman" pitchFamily="18" charset="0"/>
                <a:cs typeface="NikoshBAN" pitchFamily="2" charset="0"/>
              </a:rPr>
              <a:t>: </a:t>
            </a:r>
            <a:r>
              <a:rPr lang="en-US" sz="3200" dirty="0" err="1">
                <a:solidFill>
                  <a:schemeClr val="tx1"/>
                </a:solidFill>
                <a:latin typeface="NikoshBAN" pitchFamily="2" charset="0"/>
                <a:ea typeface="Times New Roman" pitchFamily="18" charset="0"/>
                <a:cs typeface="NikoshBAN" pitchFamily="2" charset="0"/>
              </a:rPr>
              <a:t>পাকিস্তান</a:t>
            </a:r>
            <a:r>
              <a:rPr lang="en-US" sz="3200" dirty="0">
                <a:solidFill>
                  <a:schemeClr val="tx1"/>
                </a:solidFill>
                <a:latin typeface="NikoshBAN" pitchFamily="2" charset="0"/>
                <a:ea typeface="Times New Roman" pitchFamily="18" charset="0"/>
                <a:cs typeface="NikoshBAN" pitchFamily="2" charset="0"/>
              </a:rPr>
              <a:t> </a:t>
            </a:r>
            <a:r>
              <a:rPr lang="en-US" sz="3200" dirty="0" err="1">
                <a:solidFill>
                  <a:schemeClr val="tx1"/>
                </a:solidFill>
                <a:latin typeface="NikoshBAN" pitchFamily="2" charset="0"/>
                <a:ea typeface="Times New Roman" pitchFamily="18" charset="0"/>
                <a:cs typeface="NikoshBAN" pitchFamily="2" charset="0"/>
              </a:rPr>
              <a:t>আমল</a:t>
            </a:r>
            <a:r>
              <a:rPr lang="en-US" sz="3200" dirty="0">
                <a:solidFill>
                  <a:schemeClr val="tx1"/>
                </a:solidFill>
                <a:latin typeface="NikoshBAN" pitchFamily="2" charset="0"/>
                <a:ea typeface="Times New Roman" pitchFamily="18" charset="0"/>
                <a:cs typeface="NikoshBAN" pitchFamily="2" charset="0"/>
              </a:rPr>
              <a:t>)</a:t>
            </a:r>
            <a:endParaRPr lang="en-US" sz="3200" dirty="0">
              <a:solidFill>
                <a:schemeClr val="tx1"/>
              </a:solidFill>
              <a:latin typeface="Arial" pitchFamily="34" charset="0"/>
              <a:cs typeface="Arial" pitchFamily="34" charset="0"/>
            </a:endParaRPr>
          </a:p>
          <a:p>
            <a:pPr marL="0" indent="0">
              <a:spcBef>
                <a:spcPts val="0"/>
              </a:spcBef>
              <a:spcAft>
                <a:spcPts val="0"/>
              </a:spcAft>
              <a:buNone/>
            </a:pPr>
            <a:r>
              <a:rPr lang="en-US" sz="3200" dirty="0" err="1" smtClean="0">
                <a:solidFill>
                  <a:schemeClr val="tx1"/>
                </a:solidFill>
                <a:latin typeface="NikoshBAN" pitchFamily="2" charset="0"/>
                <a:cs typeface="NikoshBAN" pitchFamily="2" charset="0"/>
              </a:rPr>
              <a:t>তারিখ</a:t>
            </a:r>
            <a:r>
              <a:rPr lang="en-US" sz="3200" smtClean="0">
                <a:solidFill>
                  <a:schemeClr val="tx1"/>
                </a:solidFill>
                <a:latin typeface="NikoshBAN" pitchFamily="2" charset="0"/>
                <a:cs typeface="NikoshBAN" pitchFamily="2" charset="0"/>
              </a:rPr>
              <a:t>: </a:t>
            </a:r>
            <a:r>
              <a:rPr lang="en-US" sz="3200" smtClean="0">
                <a:solidFill>
                  <a:schemeClr val="tx1"/>
                </a:solidFill>
                <a:latin typeface="NikoshBAN" pitchFamily="2" charset="0"/>
                <a:cs typeface="NikoshBAN" pitchFamily="2" charset="0"/>
              </a:rPr>
              <a:t>০৪/০১</a:t>
            </a:r>
            <a:r>
              <a:rPr lang="bn-BD" sz="3200" smtClean="0">
                <a:solidFill>
                  <a:schemeClr val="tx1"/>
                </a:solidFill>
                <a:latin typeface="NikoshBAN" pitchFamily="2" charset="0"/>
                <a:cs typeface="NikoshBAN" pitchFamily="2" charset="0"/>
              </a:rPr>
              <a:t>/</a:t>
            </a:r>
            <a:r>
              <a:rPr lang="en-US" sz="3200" dirty="0" smtClean="0">
                <a:solidFill>
                  <a:schemeClr val="tx1"/>
                </a:solidFill>
                <a:latin typeface="NikoshBAN" pitchFamily="2" charset="0"/>
                <a:cs typeface="NikoshBAN" pitchFamily="2" charset="0"/>
              </a:rPr>
              <a:t>২০২৩</a:t>
            </a:r>
            <a:endParaRPr lang="en-US" sz="3200" dirty="0">
              <a:solidFill>
                <a:schemeClr val="tx1"/>
              </a:solidFill>
              <a:latin typeface="NikoshBAN" pitchFamily="2" charset="0"/>
              <a:cs typeface="NikoshBAN" pitchFamily="2" charset="0"/>
            </a:endParaRPr>
          </a:p>
          <a:p>
            <a:pPr marL="0" indent="0">
              <a:spcBef>
                <a:spcPts val="0"/>
              </a:spcBef>
              <a:spcAft>
                <a:spcPts val="0"/>
              </a:spcAft>
              <a:buNone/>
            </a:pPr>
            <a:r>
              <a:rPr lang="en-US" sz="3200" dirty="0" err="1" smtClean="0">
                <a:solidFill>
                  <a:schemeClr val="tx1"/>
                </a:solidFill>
                <a:latin typeface="NikoshBAN" pitchFamily="2" charset="0"/>
                <a:cs typeface="NikoshBAN" pitchFamily="2" charset="0"/>
              </a:rPr>
              <a:t>সময়</a:t>
            </a:r>
            <a:r>
              <a:rPr lang="en-US" sz="3200" dirty="0" smtClean="0">
                <a:solidFill>
                  <a:schemeClr val="tx1"/>
                </a:solidFill>
                <a:latin typeface="NikoshBAN" pitchFamily="2" charset="0"/>
                <a:cs typeface="NikoshBAN" pitchFamily="2" charset="0"/>
              </a:rPr>
              <a:t>: 1 </a:t>
            </a:r>
            <a:r>
              <a:rPr lang="en-US" sz="3200" dirty="0" err="1" smtClean="0">
                <a:solidFill>
                  <a:schemeClr val="tx1"/>
                </a:solidFill>
                <a:latin typeface="NikoshBAN" pitchFamily="2" charset="0"/>
                <a:cs typeface="NikoshBAN" pitchFamily="2" charset="0"/>
              </a:rPr>
              <a:t>ঘন্টা</a:t>
            </a:r>
            <a:r>
              <a:rPr lang="en-US"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a:p>
            <a:pPr algn="ctr"/>
            <a:endParaRPr lang="en-US" sz="3600" u="sng" dirty="0">
              <a:latin typeface="NikoshBAN" panose="02000000000000000000" pitchFamily="2" charset="0"/>
              <a:cs typeface="NikoshBAN" panose="02000000000000000000" pitchFamily="2" charset="0"/>
            </a:endParaRPr>
          </a:p>
          <a:p>
            <a:endParaRPr lang="en-US" b="1" dirty="0"/>
          </a:p>
        </p:txBody>
      </p:sp>
      <p:pic>
        <p:nvPicPr>
          <p:cNvPr id="6" name="Picture 5">
            <a:extLst>
              <a:ext uri="{FF2B5EF4-FFF2-40B4-BE49-F238E27FC236}">
                <a16:creationId xmlns:a16="http://schemas.microsoft.com/office/drawing/2014/main" xmlns="" id="{5B663894-415C-49B0-A82E-45EE3CECA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137" y="1823886"/>
            <a:ext cx="2687424" cy="3224909"/>
          </a:xfrm>
          <a:prstGeom prst="rect">
            <a:avLst/>
          </a:prstGeom>
          <a:ln>
            <a:solidFill>
              <a:schemeClr val="accent1"/>
            </a:solidFill>
          </a:ln>
        </p:spPr>
      </p:pic>
      <p:pic>
        <p:nvPicPr>
          <p:cNvPr id="7" name="Picture 6">
            <a:extLst>
              <a:ext uri="{FF2B5EF4-FFF2-40B4-BE49-F238E27FC236}">
                <a16:creationId xmlns:a16="http://schemas.microsoft.com/office/drawing/2014/main" xmlns="" id="{4DFDF599-3BC7-4931-8A8B-CAB2FA03B9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159" y="4788771"/>
            <a:ext cx="491855" cy="512658"/>
          </a:xfrm>
          <a:prstGeom prst="rect">
            <a:avLst/>
          </a:prstGeom>
        </p:spPr>
      </p:pic>
      <p:grpSp>
        <p:nvGrpSpPr>
          <p:cNvPr id="8" name="Group 7">
            <a:extLst>
              <a:ext uri="{FF2B5EF4-FFF2-40B4-BE49-F238E27FC236}">
                <a16:creationId xmlns:a16="http://schemas.microsoft.com/office/drawing/2014/main" xmlns="" id="{DA16105D-2CD5-464A-A3EA-AE93946BA29C}"/>
              </a:ext>
            </a:extLst>
          </p:cNvPr>
          <p:cNvGrpSpPr/>
          <p:nvPr/>
        </p:nvGrpSpPr>
        <p:grpSpPr>
          <a:xfrm>
            <a:off x="10853855" y="125298"/>
            <a:ext cx="990222" cy="1981200"/>
            <a:chOff x="10853855" y="125298"/>
            <a:chExt cx="990222" cy="1981200"/>
          </a:xfrm>
        </p:grpSpPr>
        <p:pic>
          <p:nvPicPr>
            <p:cNvPr id="9" name="Picture 8">
              <a:extLst>
                <a:ext uri="{FF2B5EF4-FFF2-40B4-BE49-F238E27FC236}">
                  <a16:creationId xmlns:a16="http://schemas.microsoft.com/office/drawing/2014/main" xmlns="" id="{EC1A6847-E11B-4A25-A830-C2F876BB5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0" name="Picture 9">
              <a:extLst>
                <a:ext uri="{FF2B5EF4-FFF2-40B4-BE49-F238E27FC236}">
                  <a16:creationId xmlns:a16="http://schemas.microsoft.com/office/drawing/2014/main" xmlns="" id="{AF4133C7-4FA0-4E61-B8F6-41A8AE9D6B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grpSp>
      <p:sp>
        <p:nvSpPr>
          <p:cNvPr id="12" name="Rounded Rectangle 11"/>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Tree>
    <p:extLst>
      <p:ext uri="{BB962C8B-B14F-4D97-AF65-F5344CB8AC3E}">
        <p14:creationId xmlns:p14="http://schemas.microsoft.com/office/powerpoint/2010/main" val="5629898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childTnLst>
                                    <p:animMotion origin="layout" path="M 0.00065 0.00208 L -0.22227 0.00208 L -0.22227 -0.47014 L -0.00143 -0.47014 C -0.00117 -0.31273 -0.00078 -0.15533 0.00065 0.00208 Z " pathEditMode="relative" rAng="0" ptsTypes="AAAAA">
                                      <p:cBhvr>
                                        <p:cTn id="6" dur="18000" fill="hold"/>
                                        <p:tgtEl>
                                          <p:spTgt spid="7"/>
                                        </p:tgtEl>
                                        <p:attrNameLst>
                                          <p:attrName>ppt_x</p:attrName>
                                          <p:attrName>ppt_y</p:attrName>
                                        </p:attrNameLst>
                                      </p:cBhvr>
                                      <p:rCtr x="-11146" y="-23611"/>
                                    </p:animMotion>
                                  </p:childTnLst>
                                </p:cTn>
                              </p:par>
                              <p:par>
                                <p:cTn id="7" presetID="45" presetClass="entr" presetSubtype="0" repeatCount="indefinite"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anim calcmode="lin" valueType="num">
                                      <p:cBhvr>
                                        <p:cTn id="10" dur="2000" fill="hold"/>
                                        <p:tgtEl>
                                          <p:spTgt spid="13"/>
                                        </p:tgtEl>
                                        <p:attrNameLst>
                                          <p:attrName>ppt_w</p:attrName>
                                        </p:attrNameLst>
                                      </p:cBhvr>
                                      <p:tavLst>
                                        <p:tav tm="0" fmla="#ppt_w*sin(2.5*pi*$)">
                                          <p:val>
                                            <p:fltVal val="0"/>
                                          </p:val>
                                        </p:tav>
                                        <p:tav tm="100000">
                                          <p:val>
                                            <p:fltVal val="1"/>
                                          </p:val>
                                        </p:tav>
                                      </p:tavLst>
                                    </p:anim>
                                    <p:anim calcmode="lin" valueType="num">
                                      <p:cBhvr>
                                        <p:cTn id="1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264352"/>
            <a:ext cx="9144000" cy="707886"/>
          </a:xfrm>
          <a:prstGeom prst="rect">
            <a:avLst/>
          </a:prstGeom>
          <a:noFill/>
        </p:spPr>
        <p:txBody>
          <a:bodyPr wrap="square" rtlCol="0">
            <a:spAutoFit/>
          </a:bodyPr>
          <a:lstStyle/>
          <a:p>
            <a:pPr lvl="0" algn="ctr" eaLnBrk="0" fontAlgn="base" hangingPunct="0">
              <a:spcBef>
                <a:spcPct val="0"/>
              </a:spcBef>
              <a:spcAft>
                <a:spcPct val="0"/>
              </a:spcAft>
            </a:pPr>
            <a:r>
              <a:rPr lang="en-US" sz="4000" dirty="0" err="1" smtClean="0">
                <a:latin typeface="NikoshBAN" pitchFamily="2" charset="0"/>
                <a:ea typeface="Times New Roman" pitchFamily="18" charset="0"/>
                <a:cs typeface="NikoshBAN" pitchFamily="2" charset="0"/>
              </a:rPr>
              <a:t>ঐতিহাসিক</a:t>
            </a:r>
            <a:r>
              <a:rPr lang="en-US" sz="4000" dirty="0" smtClean="0">
                <a:latin typeface="NikoshBAN" pitchFamily="2" charset="0"/>
                <a:ea typeface="Times New Roman" pitchFamily="18" charset="0"/>
                <a:cs typeface="NikoshBAN" pitchFamily="2" charset="0"/>
              </a:rPr>
              <a:t> </a:t>
            </a:r>
            <a:r>
              <a:rPr lang="en-US" sz="4000" dirty="0" err="1" smtClean="0">
                <a:latin typeface="NikoshBAN" pitchFamily="2" charset="0"/>
                <a:ea typeface="Times New Roman" pitchFamily="18" charset="0"/>
                <a:cs typeface="NikoshBAN" pitchFamily="2" charset="0"/>
              </a:rPr>
              <a:t>ছয়</a:t>
            </a:r>
            <a:r>
              <a:rPr lang="en-US" sz="4000" dirty="0" smtClean="0">
                <a:latin typeface="NikoshBAN" pitchFamily="2" charset="0"/>
                <a:ea typeface="Times New Roman" pitchFamily="18" charset="0"/>
                <a:cs typeface="NikoshBAN" pitchFamily="2" charset="0"/>
              </a:rPr>
              <a:t> </a:t>
            </a:r>
            <a:r>
              <a:rPr lang="en-US" sz="4000" dirty="0" err="1" smtClean="0">
                <a:latin typeface="NikoshBAN" pitchFamily="2" charset="0"/>
                <a:ea typeface="Times New Roman" pitchFamily="18" charset="0"/>
                <a:cs typeface="NikoshBAN" pitchFamily="2" charset="0"/>
              </a:rPr>
              <a:t>দফার</a:t>
            </a:r>
            <a:r>
              <a:rPr lang="en-US" sz="4000" dirty="0" smtClean="0">
                <a:latin typeface="NikoshBAN" pitchFamily="2" charset="0"/>
                <a:ea typeface="Times New Roman" pitchFamily="18" charset="0"/>
                <a:cs typeface="NikoshBAN" pitchFamily="2" charset="0"/>
              </a:rPr>
              <a:t> </a:t>
            </a:r>
            <a:r>
              <a:rPr lang="en-US" sz="4000" dirty="0" err="1" smtClean="0">
                <a:latin typeface="NikoshBAN" pitchFamily="2" charset="0"/>
                <a:ea typeface="Times New Roman" pitchFamily="18" charset="0"/>
                <a:cs typeface="NikoshBAN" pitchFamily="2" charset="0"/>
              </a:rPr>
              <a:t>গুরুত্ব</a:t>
            </a:r>
            <a:r>
              <a:rPr lang="en-US" sz="4000" dirty="0" smtClean="0">
                <a:latin typeface="NikoshBAN" pitchFamily="2" charset="0"/>
                <a:ea typeface="Times New Roman" pitchFamily="18" charset="0"/>
                <a:cs typeface="NikoshBAN" pitchFamily="2" charset="0"/>
              </a:rPr>
              <a:t> </a:t>
            </a:r>
            <a:r>
              <a:rPr lang="en-US" sz="4000" dirty="0" err="1" smtClean="0">
                <a:latin typeface="NikoshBAN" pitchFamily="2" charset="0"/>
                <a:ea typeface="Times New Roman" pitchFamily="18" charset="0"/>
                <a:cs typeface="NikoshBAN" pitchFamily="2" charset="0"/>
              </a:rPr>
              <a:t>লিখে</a:t>
            </a:r>
            <a:r>
              <a:rPr lang="en-US" sz="4000" dirty="0" smtClean="0">
                <a:latin typeface="NikoshBAN" pitchFamily="2" charset="0"/>
                <a:ea typeface="Times New Roman" pitchFamily="18" charset="0"/>
                <a:cs typeface="NikoshBAN" pitchFamily="2" charset="0"/>
              </a:rPr>
              <a:t> </a:t>
            </a:r>
            <a:r>
              <a:rPr lang="en-US" sz="4000" dirty="0" err="1" smtClean="0">
                <a:latin typeface="NikoshBAN" pitchFamily="2" charset="0"/>
                <a:ea typeface="Times New Roman" pitchFamily="18" charset="0"/>
                <a:cs typeface="NikoshBAN" pitchFamily="2" charset="0"/>
              </a:rPr>
              <a:t>নিয়ে</a:t>
            </a:r>
            <a:r>
              <a:rPr lang="en-US" sz="4000" dirty="0" smtClean="0">
                <a:latin typeface="NikoshBAN" pitchFamily="2" charset="0"/>
                <a:ea typeface="Times New Roman" pitchFamily="18" charset="0"/>
                <a:cs typeface="NikoshBAN" pitchFamily="2" charset="0"/>
              </a:rPr>
              <a:t> </a:t>
            </a:r>
            <a:r>
              <a:rPr lang="en-US" sz="4000" dirty="0" err="1" smtClean="0">
                <a:latin typeface="NikoshBAN" pitchFamily="2" charset="0"/>
                <a:ea typeface="Times New Roman" pitchFamily="18" charset="0"/>
                <a:cs typeface="NikoshBAN" pitchFamily="2" charset="0"/>
              </a:rPr>
              <a:t>আসবে</a:t>
            </a:r>
            <a:r>
              <a:rPr lang="en-US" sz="4000" dirty="0" smtClean="0">
                <a:latin typeface="NikoshBAN" pitchFamily="2" charset="0"/>
                <a:ea typeface="Times New Roman" pitchFamily="18" charset="0"/>
                <a:cs typeface="NikoshBAN" pitchFamily="2" charset="0"/>
              </a:rPr>
              <a:t>।</a:t>
            </a:r>
            <a:endParaRPr lang="en-US" sz="4000" dirty="0" smtClean="0">
              <a:latin typeface="Arial" pitchFamily="34" charset="0"/>
              <a:cs typeface="Arial" pitchFamily="34" charset="0"/>
            </a:endParaRPr>
          </a:p>
        </p:txBody>
      </p:sp>
      <p:pic>
        <p:nvPicPr>
          <p:cNvPr id="10" name="Picture 9" descr="download (7).jfif"/>
          <p:cNvPicPr>
            <a:picLocks noChangeAspect="1"/>
          </p:cNvPicPr>
          <p:nvPr/>
        </p:nvPicPr>
        <p:blipFill>
          <a:blip r:embed="rId3"/>
          <a:stretch>
            <a:fillRect/>
          </a:stretch>
        </p:blipFill>
        <p:spPr>
          <a:xfrm>
            <a:off x="2994660" y="1524000"/>
            <a:ext cx="6202680" cy="3768990"/>
          </a:xfrm>
          <a:prstGeom prst="rect">
            <a:avLst/>
          </a:prstGeom>
        </p:spPr>
      </p:pic>
      <p:sp>
        <p:nvSpPr>
          <p:cNvPr id="12" name="Rounded Rectangle 11"/>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23" name="Rectangle 22">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6" name="Picture 15">
              <a:extLst>
                <a:ext uri="{FF2B5EF4-FFF2-40B4-BE49-F238E27FC236}">
                  <a16:creationId xmlns:a16="http://schemas.microsoft.com/office/drawing/2014/main" xmlns="" id="{EC1A6847-E11B-4A25-A830-C2F876BB5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7" name="Picture 16">
              <a:extLst>
                <a:ext uri="{FF2B5EF4-FFF2-40B4-BE49-F238E27FC236}">
                  <a16:creationId xmlns:a16="http://schemas.microsoft.com/office/drawing/2014/main" xmlns="" id="{AF4133C7-4FA0-4E61-B8F6-41A8AE9D6B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9" name="Picture 18">
              <a:extLst>
                <a:ext uri="{FF2B5EF4-FFF2-40B4-BE49-F238E27FC236}">
                  <a16:creationId xmlns:a16="http://schemas.microsoft.com/office/drawing/2014/main" xmlns="" id="{29140C64-184A-4DD5-8949-D919CE168F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
        <p:nvSpPr>
          <p:cNvPr id="14" name="TextBox 13">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sp>
        <p:nvSpPr>
          <p:cNvPr id="2" name="Rectangle 1"/>
          <p:cNvSpPr/>
          <p:nvPr/>
        </p:nvSpPr>
        <p:spPr>
          <a:xfrm>
            <a:off x="5596504" y="462368"/>
            <a:ext cx="2177199" cy="769441"/>
          </a:xfrm>
          <a:prstGeom prst="rect">
            <a:avLst/>
          </a:prstGeom>
        </p:spPr>
        <p:txBody>
          <a:bodyPr wrap="none">
            <a:spAutoFit/>
          </a:bodyPr>
          <a:lstStyle/>
          <a:p>
            <a:pPr algn="ctr"/>
            <a:r>
              <a:rPr lang="en-US" sz="4400" b="1" u="sng" dirty="0" err="1">
                <a:solidFill>
                  <a:schemeClr val="accent1"/>
                </a:solidFill>
                <a:latin typeface="NikoshBAN" pitchFamily="2" charset="0"/>
                <a:cs typeface="NikoshBAN" pitchFamily="2" charset="0"/>
              </a:rPr>
              <a:t>বাড়ির</a:t>
            </a:r>
            <a:r>
              <a:rPr lang="en-US" sz="4400" b="1" u="sng" dirty="0">
                <a:solidFill>
                  <a:schemeClr val="accent1"/>
                </a:solidFill>
                <a:latin typeface="NikoshBAN" pitchFamily="2" charset="0"/>
                <a:cs typeface="NikoshBAN" pitchFamily="2" charset="0"/>
              </a:rPr>
              <a:t> </a:t>
            </a:r>
            <a:r>
              <a:rPr lang="en-US" sz="4400" b="1" u="sng" dirty="0" err="1">
                <a:solidFill>
                  <a:schemeClr val="accent1"/>
                </a:solidFill>
                <a:latin typeface="NikoshBAN" pitchFamily="2" charset="0"/>
                <a:cs typeface="NikoshBAN" pitchFamily="2" charset="0"/>
              </a:rPr>
              <a:t>কাজ</a:t>
            </a:r>
            <a:endParaRPr lang="en-US" sz="4400" b="1" u="sng" dirty="0">
              <a:solidFill>
                <a:schemeClr val="accent1"/>
              </a:solidFill>
              <a:latin typeface="NikoshBAN" pitchFamily="2" charset="0"/>
              <a:cs typeface="NikoshBAN" pitchFamily="2" charset="0"/>
            </a:endParaRPr>
          </a:p>
        </p:txBody>
      </p:sp>
    </p:spTree>
    <p:extLst>
      <p:ext uri="{BB962C8B-B14F-4D97-AF65-F5344CB8AC3E}">
        <p14:creationId xmlns:p14="http://schemas.microsoft.com/office/powerpoint/2010/main" val="9493984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0" fill="hold"/>
                                        <p:tgtEl>
                                          <p:spTgt spid="14"/>
                                        </p:tgtEl>
                                        <p:attrNameLst>
                                          <p:attrName>ppt_x</p:attrName>
                                        </p:attrNameLst>
                                      </p:cBhvr>
                                      <p:tavLst>
                                        <p:tav tm="0">
                                          <p:val>
                                            <p:strVal val="1+#ppt_w/2"/>
                                          </p:val>
                                        </p:tav>
                                        <p:tav tm="100000">
                                          <p:val>
                                            <p:strVal val="#ppt_x"/>
                                          </p:val>
                                        </p:tav>
                                      </p:tavLst>
                                    </p:anim>
                                    <p:anim calcmode="lin" valueType="num">
                                      <p:cBhvr additive="base">
                                        <p:cTn id="1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0973" y="2589416"/>
            <a:ext cx="6464335" cy="1862048"/>
          </a:xfrm>
          <a:prstGeom prst="rect">
            <a:avLst/>
          </a:prstGeom>
          <a:solidFill>
            <a:schemeClr val="accent1">
              <a:lumMod val="20000"/>
              <a:lumOff val="80000"/>
            </a:schemeClr>
          </a:solidFill>
          <a:ln>
            <a:solidFill>
              <a:srgbClr val="FF0000"/>
            </a:solidFill>
          </a:ln>
        </p:spPr>
        <p:txBody>
          <a:bodyPr wrap="square" rtlCol="0">
            <a:spAutoFit/>
          </a:bodyPr>
          <a:lstStyle/>
          <a:p>
            <a:pPr algn="ctr"/>
            <a:r>
              <a:rPr lang="en-US" sz="115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ধ</a:t>
            </a:r>
            <a:r>
              <a:rPr lang="bn-BD" sz="115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11500"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ন্য</a:t>
            </a:r>
            <a:r>
              <a:rPr lang="bn-BD" sz="115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11500" dirty="0" err="1"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বা</a:t>
            </a:r>
            <a:r>
              <a:rPr lang="bn-BD" sz="115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11500" dirty="0" smtClean="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দ</a:t>
            </a:r>
            <a:endParaRPr lang="en-US" sz="11500" dirty="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Rounded Rectangle 7"/>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grpSp>
        <p:nvGrpSpPr>
          <p:cNvPr id="11" name="Group 10">
            <a:extLst>
              <a:ext uri="{FF2B5EF4-FFF2-40B4-BE49-F238E27FC236}">
                <a16:creationId xmlns:a16="http://schemas.microsoft.com/office/drawing/2014/main" xmlns="" id="{DA16105D-2CD5-464A-A3EA-AE93946BA29C}"/>
              </a:ext>
            </a:extLst>
          </p:cNvPr>
          <p:cNvGrpSpPr/>
          <p:nvPr/>
        </p:nvGrpSpPr>
        <p:grpSpPr>
          <a:xfrm>
            <a:off x="10853855" y="125298"/>
            <a:ext cx="990222" cy="1981200"/>
            <a:chOff x="10853855" y="125298"/>
            <a:chExt cx="990222" cy="1981200"/>
          </a:xfrm>
        </p:grpSpPr>
        <p:pic>
          <p:nvPicPr>
            <p:cNvPr id="12" name="Picture 11">
              <a:extLst>
                <a:ext uri="{FF2B5EF4-FFF2-40B4-BE49-F238E27FC236}">
                  <a16:creationId xmlns:a16="http://schemas.microsoft.com/office/drawing/2014/main" xmlns="" id="{EC1A6847-E11B-4A25-A830-C2F876BB5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3" name="Picture 12">
              <a:extLst>
                <a:ext uri="{FF2B5EF4-FFF2-40B4-BE49-F238E27FC236}">
                  <a16:creationId xmlns:a16="http://schemas.microsoft.com/office/drawing/2014/main" xmlns="" id="{AF4133C7-4FA0-4E61-B8F6-41A8AE9D6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grpSp>
    </p:spTree>
    <p:extLst>
      <p:ext uri="{BB962C8B-B14F-4D97-AF65-F5344CB8AC3E}">
        <p14:creationId xmlns:p14="http://schemas.microsoft.com/office/powerpoint/2010/main" val="2920372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21" presetClass="emph" presetSubtype="0" repeatCount="indefinite" fill="hold" grpId="0" nodeType="withEffect">
                                  <p:stCondLst>
                                    <p:cond delay="0"/>
                                  </p:stCondLst>
                                  <p:childTnLst>
                                    <p:animClr clrSpc="hsl" dir="cw">
                                      <p:cBhvr override="childStyle">
                                        <p:cTn id="11" dur="3000" fill="hold"/>
                                        <p:tgtEl>
                                          <p:spTgt spid="4"/>
                                        </p:tgtEl>
                                        <p:attrNameLst>
                                          <p:attrName>style.color</p:attrName>
                                        </p:attrNameLst>
                                      </p:cBhvr>
                                      <p:by>
                                        <p:hsl h="7200000" s="0" l="0"/>
                                      </p:by>
                                    </p:animClr>
                                    <p:animClr clrSpc="hsl" dir="cw">
                                      <p:cBhvr>
                                        <p:cTn id="12" dur="3000" fill="hold"/>
                                        <p:tgtEl>
                                          <p:spTgt spid="4"/>
                                        </p:tgtEl>
                                        <p:attrNameLst>
                                          <p:attrName>fillcolor</p:attrName>
                                        </p:attrNameLst>
                                      </p:cBhvr>
                                      <p:by>
                                        <p:hsl h="7200000" s="0" l="0"/>
                                      </p:by>
                                    </p:animClr>
                                    <p:animClr clrSpc="hsl" dir="cw">
                                      <p:cBhvr>
                                        <p:cTn id="13" dur="3000" fill="hold"/>
                                        <p:tgtEl>
                                          <p:spTgt spid="4"/>
                                        </p:tgtEl>
                                        <p:attrNameLst>
                                          <p:attrName>stroke.color</p:attrName>
                                        </p:attrNameLst>
                                      </p:cBhvr>
                                      <p:by>
                                        <p:hsl h="7200000" s="0" l="0"/>
                                      </p:by>
                                    </p:animClr>
                                    <p:set>
                                      <p:cBhvr>
                                        <p:cTn id="14" dur="3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DA16105D-2CD5-464A-A3EA-AE93946BA29C}"/>
              </a:ext>
            </a:extLst>
          </p:cNvPr>
          <p:cNvGrpSpPr/>
          <p:nvPr/>
        </p:nvGrpSpPr>
        <p:grpSpPr>
          <a:xfrm>
            <a:off x="10853855" y="125298"/>
            <a:ext cx="990222" cy="1981200"/>
            <a:chOff x="10853855" y="125298"/>
            <a:chExt cx="990222" cy="1981200"/>
          </a:xfrm>
        </p:grpSpPr>
        <p:pic>
          <p:nvPicPr>
            <p:cNvPr id="9" name="Picture 8">
              <a:extLst>
                <a:ext uri="{FF2B5EF4-FFF2-40B4-BE49-F238E27FC236}">
                  <a16:creationId xmlns:a16="http://schemas.microsoft.com/office/drawing/2014/main" xmlns="" id="{EC1A6847-E11B-4A25-A830-C2F876BB5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0" name="Picture 9">
              <a:extLst>
                <a:ext uri="{FF2B5EF4-FFF2-40B4-BE49-F238E27FC236}">
                  <a16:creationId xmlns:a16="http://schemas.microsoft.com/office/drawing/2014/main" xmlns="" id="{AF4133C7-4FA0-4E61-B8F6-41A8AE9D6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grpSp>
      <p:sp>
        <p:nvSpPr>
          <p:cNvPr id="12" name="Rounded Rectangle 11"/>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16" name="Rectangle 15"/>
          <p:cNvSpPr/>
          <p:nvPr/>
        </p:nvSpPr>
        <p:spPr>
          <a:xfrm>
            <a:off x="5123618" y="5582420"/>
            <a:ext cx="1944763" cy="369332"/>
          </a:xfrm>
          <a:prstGeom prst="rect">
            <a:avLst/>
          </a:prstGeom>
        </p:spPr>
        <p:txBody>
          <a:bodyPr wrap="none">
            <a:spAutoFit/>
          </a:bodyPr>
          <a:lstStyle/>
          <a:p>
            <a:pPr lvl="0" eaLnBrk="0" fontAlgn="base" hangingPunct="0">
              <a:spcBef>
                <a:spcPct val="0"/>
              </a:spcBef>
              <a:spcAft>
                <a:spcPct val="0"/>
              </a:spcAft>
            </a:pPr>
            <a:r>
              <a:rPr lang="en-US" dirty="0" err="1" smtClean="0">
                <a:latin typeface="NikoshBAN" pitchFamily="2" charset="0"/>
                <a:ea typeface="Times New Roman" pitchFamily="18" charset="0"/>
                <a:cs typeface="NikoshBAN" pitchFamily="2" charset="0"/>
              </a:rPr>
              <a:t>ছবি</a:t>
            </a:r>
            <a:r>
              <a:rPr lang="en-US" dirty="0" smtClean="0">
                <a:latin typeface="NikoshBAN" pitchFamily="2" charset="0"/>
                <a:ea typeface="Times New Roman" pitchFamily="18" charset="0"/>
                <a:cs typeface="NikoshBAN" pitchFamily="2" charset="0"/>
              </a:rPr>
              <a:t>: </a:t>
            </a:r>
            <a:r>
              <a:rPr lang="en-US" dirty="0" err="1" smtClean="0">
                <a:latin typeface="NikoshBAN" pitchFamily="2" charset="0"/>
                <a:ea typeface="Times New Roman" pitchFamily="18" charset="0"/>
                <a:cs typeface="NikoshBAN" pitchFamily="2" charset="0"/>
              </a:rPr>
              <a:t>ঐতিহাসিক</a:t>
            </a:r>
            <a:r>
              <a:rPr lang="en-US" dirty="0" smtClean="0">
                <a:latin typeface="NikoshBAN" pitchFamily="2" charset="0"/>
                <a:ea typeface="Times New Roman" pitchFamily="18" charset="0"/>
                <a:cs typeface="NikoshBAN" pitchFamily="2" charset="0"/>
              </a:rPr>
              <a:t> </a:t>
            </a:r>
            <a:r>
              <a:rPr lang="en-US" dirty="0" err="1">
                <a:latin typeface="NikoshBAN" pitchFamily="2" charset="0"/>
                <a:ea typeface="Times New Roman" pitchFamily="18" charset="0"/>
                <a:cs typeface="NikoshBAN" pitchFamily="2" charset="0"/>
              </a:rPr>
              <a:t>ছয়</a:t>
            </a:r>
            <a:r>
              <a:rPr lang="en-US" dirty="0">
                <a:latin typeface="NikoshBAN" pitchFamily="2" charset="0"/>
                <a:ea typeface="Times New Roman" pitchFamily="18" charset="0"/>
                <a:cs typeface="NikoshBAN" pitchFamily="2" charset="0"/>
              </a:rPr>
              <a:t> </a:t>
            </a:r>
            <a:r>
              <a:rPr lang="en-US" dirty="0" err="1" smtClean="0">
                <a:latin typeface="NikoshBAN" pitchFamily="2" charset="0"/>
                <a:ea typeface="Times New Roman" pitchFamily="18" charset="0"/>
                <a:cs typeface="NikoshBAN" pitchFamily="2" charset="0"/>
              </a:rPr>
              <a:t>দফা</a:t>
            </a:r>
            <a:endParaRPr lang="en-US" dirty="0">
              <a:latin typeface="Arial" pitchFamily="34" charset="0"/>
              <a:cs typeface="Arial"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6896" y="1008806"/>
            <a:ext cx="5818208" cy="4469442"/>
          </a:xfrm>
          <a:prstGeom prst="rect">
            <a:avLst/>
          </a:prstGeom>
        </p:spPr>
      </p:pic>
    </p:spTree>
    <p:extLst>
      <p:ext uri="{BB962C8B-B14F-4D97-AF65-F5344CB8AC3E}">
        <p14:creationId xmlns:p14="http://schemas.microsoft.com/office/powerpoint/2010/main" val="119398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77586" y="2209799"/>
            <a:ext cx="7208134" cy="2308324"/>
          </a:xfrm>
          <a:prstGeom prst="rect">
            <a:avLst/>
          </a:prstGeom>
          <a:noFill/>
        </p:spPr>
        <p:txBody>
          <a:bodyPr wrap="square" rtlCol="0">
            <a:spAutoFit/>
          </a:bodyPr>
          <a:lstStyle/>
          <a:p>
            <a:pPr lvl="0" algn="ctr" eaLnBrk="0" fontAlgn="base" hangingPunct="0">
              <a:spcBef>
                <a:spcPct val="0"/>
              </a:spcBef>
              <a:spcAft>
                <a:spcPct val="0"/>
              </a:spcAft>
            </a:pPr>
            <a:r>
              <a:rPr lang="en-US" sz="7200" dirty="0" err="1" smtClean="0">
                <a:latin typeface="NikoshBAN" pitchFamily="2" charset="0"/>
                <a:ea typeface="Times New Roman" pitchFamily="18" charset="0"/>
                <a:cs typeface="NikoshBAN" pitchFamily="2" charset="0"/>
              </a:rPr>
              <a:t>ঐতিহাসিক</a:t>
            </a:r>
            <a:r>
              <a:rPr lang="en-US" sz="7200" dirty="0" smtClean="0">
                <a:latin typeface="NikoshBAN" pitchFamily="2" charset="0"/>
                <a:ea typeface="Times New Roman" pitchFamily="18" charset="0"/>
                <a:cs typeface="NikoshBAN" pitchFamily="2" charset="0"/>
              </a:rPr>
              <a:t> </a:t>
            </a:r>
          </a:p>
          <a:p>
            <a:pPr lvl="0" algn="ctr" eaLnBrk="0" fontAlgn="base" hangingPunct="0">
              <a:spcBef>
                <a:spcPct val="0"/>
              </a:spcBef>
              <a:spcAft>
                <a:spcPct val="0"/>
              </a:spcAft>
            </a:pPr>
            <a:r>
              <a:rPr lang="en-US" sz="7200" dirty="0" err="1" smtClean="0">
                <a:latin typeface="NikoshBAN" pitchFamily="2" charset="0"/>
                <a:ea typeface="Times New Roman" pitchFamily="18" charset="0"/>
                <a:cs typeface="NikoshBAN" pitchFamily="2" charset="0"/>
              </a:rPr>
              <a:t>ছয়</a:t>
            </a:r>
            <a:r>
              <a:rPr lang="en-US" sz="7200" dirty="0" smtClean="0">
                <a:latin typeface="NikoshBAN" pitchFamily="2" charset="0"/>
                <a:ea typeface="Times New Roman" pitchFamily="18" charset="0"/>
                <a:cs typeface="NikoshBAN" pitchFamily="2" charset="0"/>
              </a:rPr>
              <a:t> </a:t>
            </a:r>
            <a:r>
              <a:rPr lang="en-US" sz="7200" dirty="0" err="1" smtClean="0">
                <a:latin typeface="NikoshBAN" pitchFamily="2" charset="0"/>
                <a:ea typeface="Times New Roman" pitchFamily="18" charset="0"/>
                <a:cs typeface="NikoshBAN" pitchFamily="2" charset="0"/>
              </a:rPr>
              <a:t>দফা</a:t>
            </a:r>
            <a:r>
              <a:rPr lang="en-US" sz="7200" dirty="0" smtClean="0">
                <a:latin typeface="NikoshBAN" pitchFamily="2" charset="0"/>
                <a:ea typeface="Times New Roman" pitchFamily="18" charset="0"/>
                <a:cs typeface="NikoshBAN" pitchFamily="2" charset="0"/>
              </a:rPr>
              <a:t> ও </a:t>
            </a:r>
            <a:r>
              <a:rPr lang="en-US" sz="7200" dirty="0" err="1" smtClean="0">
                <a:latin typeface="NikoshBAN" pitchFamily="2" charset="0"/>
                <a:ea typeface="Times New Roman" pitchFamily="18" charset="0"/>
                <a:cs typeface="NikoshBAN" pitchFamily="2" charset="0"/>
              </a:rPr>
              <a:t>এর</a:t>
            </a:r>
            <a:r>
              <a:rPr lang="en-US" sz="7200" dirty="0" smtClean="0">
                <a:latin typeface="NikoshBAN" pitchFamily="2" charset="0"/>
                <a:ea typeface="Times New Roman" pitchFamily="18" charset="0"/>
                <a:cs typeface="NikoshBAN" pitchFamily="2" charset="0"/>
              </a:rPr>
              <a:t> </a:t>
            </a:r>
            <a:r>
              <a:rPr lang="en-US" sz="7200" dirty="0" err="1" smtClean="0">
                <a:latin typeface="NikoshBAN" pitchFamily="2" charset="0"/>
                <a:ea typeface="Times New Roman" pitchFamily="18" charset="0"/>
                <a:cs typeface="NikoshBAN" pitchFamily="2" charset="0"/>
              </a:rPr>
              <a:t>গুরুত্ব</a:t>
            </a:r>
            <a:endParaRPr lang="en-US" sz="7200" dirty="0" smtClean="0">
              <a:latin typeface="Arial" pitchFamily="34" charset="0"/>
              <a:cs typeface="Arial" pitchFamily="34" charset="0"/>
            </a:endParaRPr>
          </a:p>
        </p:txBody>
      </p:sp>
      <p:pic>
        <p:nvPicPr>
          <p:cNvPr id="9" name="Picture 8" descr="images.png"/>
          <p:cNvPicPr>
            <a:picLocks noChangeAspect="1"/>
          </p:cNvPicPr>
          <p:nvPr/>
        </p:nvPicPr>
        <p:blipFill>
          <a:blip r:embed="rId2"/>
          <a:stretch>
            <a:fillRect/>
          </a:stretch>
        </p:blipFill>
        <p:spPr>
          <a:xfrm>
            <a:off x="7620000" y="2209799"/>
            <a:ext cx="2362200" cy="2723877"/>
          </a:xfrm>
          <a:prstGeom prst="rect">
            <a:avLst/>
          </a:prstGeom>
          <a:ln>
            <a:noFill/>
          </a:ln>
          <a:effectLst>
            <a:outerShdw blurRad="292100" dist="139700" dir="2700000" algn="tl" rotWithShape="0">
              <a:srgbClr val="333333">
                <a:alpha val="65000"/>
              </a:srgbClr>
            </a:outerShdw>
          </a:effectLst>
        </p:spPr>
      </p:pic>
      <p:grpSp>
        <p:nvGrpSpPr>
          <p:cNvPr id="10" name="Group 9">
            <a:extLst>
              <a:ext uri="{FF2B5EF4-FFF2-40B4-BE49-F238E27FC236}">
                <a16:creationId xmlns:a16="http://schemas.microsoft.com/office/drawing/2014/main" xmlns="" id="{DA16105D-2CD5-464A-A3EA-AE93946BA29C}"/>
              </a:ext>
            </a:extLst>
          </p:cNvPr>
          <p:cNvGrpSpPr/>
          <p:nvPr/>
        </p:nvGrpSpPr>
        <p:grpSpPr>
          <a:xfrm>
            <a:off x="10853855" y="125298"/>
            <a:ext cx="990222" cy="1981200"/>
            <a:chOff x="10853855" y="125298"/>
            <a:chExt cx="990222" cy="1981200"/>
          </a:xfrm>
        </p:grpSpPr>
        <p:pic>
          <p:nvPicPr>
            <p:cNvPr id="12" name="Picture 11">
              <a:extLst>
                <a:ext uri="{FF2B5EF4-FFF2-40B4-BE49-F238E27FC236}">
                  <a16:creationId xmlns:a16="http://schemas.microsoft.com/office/drawing/2014/main" xmlns="" id="{EC1A6847-E11B-4A25-A830-C2F876BB5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3" name="Picture 12">
              <a:extLst>
                <a:ext uri="{FF2B5EF4-FFF2-40B4-BE49-F238E27FC236}">
                  <a16:creationId xmlns:a16="http://schemas.microsoft.com/office/drawing/2014/main" xmlns="" id="{AF4133C7-4FA0-4E61-B8F6-41A8AE9D6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grpSp>
      <p:sp>
        <p:nvSpPr>
          <p:cNvPr id="22" name="Rounded Rectangle 21"/>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Picture 22"/>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Tree>
    <p:extLst>
      <p:ext uri="{BB962C8B-B14F-4D97-AF65-F5344CB8AC3E}">
        <p14:creationId xmlns:p14="http://schemas.microsoft.com/office/powerpoint/2010/main" val="2811464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anim calcmode="lin" valueType="num">
                                      <p:cBhvr>
                                        <p:cTn id="8" dur="2000" fill="hold"/>
                                        <p:tgtEl>
                                          <p:spTgt spid="23"/>
                                        </p:tgtEl>
                                        <p:attrNameLst>
                                          <p:attrName>ppt_w</p:attrName>
                                        </p:attrNameLst>
                                      </p:cBhvr>
                                      <p:tavLst>
                                        <p:tav tm="0" fmla="#ppt_w*sin(2.5*pi*$)">
                                          <p:val>
                                            <p:fltVal val="0"/>
                                          </p:val>
                                        </p:tav>
                                        <p:tav tm="100000">
                                          <p:val>
                                            <p:fltVal val="1"/>
                                          </p:val>
                                        </p:tav>
                                      </p:tavLst>
                                    </p:anim>
                                    <p:anim calcmode="lin" valueType="num">
                                      <p:cBhvr>
                                        <p:cTn id="9"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677610" y="810228"/>
          <a:ext cx="6836780" cy="5237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15" name="Rectangle 14">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sp>
        <p:nvSpPr>
          <p:cNvPr id="4" name="Rectangle 3"/>
          <p:cNvSpPr/>
          <p:nvPr/>
        </p:nvSpPr>
        <p:spPr>
          <a:xfrm>
            <a:off x="2819400" y="125298"/>
            <a:ext cx="6096000" cy="769441"/>
          </a:xfrm>
          <a:prstGeom prst="rect">
            <a:avLst/>
          </a:prstGeom>
        </p:spPr>
        <p:txBody>
          <a:bodyPr>
            <a:spAutoFit/>
          </a:bodyPr>
          <a:lstStyle/>
          <a:p>
            <a:pPr algn="ctr"/>
            <a:r>
              <a:rPr lang="en-US" sz="4400" b="1" u="sng" dirty="0" err="1" smtClean="0">
                <a:solidFill>
                  <a:schemeClr val="accent2"/>
                </a:solidFill>
                <a:latin typeface="NikoshBAN" pitchFamily="2" charset="0"/>
                <a:cs typeface="NikoshBAN" pitchFamily="2" charset="0"/>
              </a:rPr>
              <a:t>শিখনফল</a:t>
            </a:r>
            <a:endParaRPr lang="en-US" sz="4400" b="1" u="sng" dirty="0">
              <a:solidFill>
                <a:schemeClr val="accent2"/>
              </a:solidFill>
              <a:latin typeface="NikoshBAN" panose="02000000000000000000" pitchFamily="2" charset="0"/>
              <a:cs typeface="NikoshBAN" panose="02000000000000000000" pitchFamily="2" charset="0"/>
            </a:endParaRPr>
          </a:p>
        </p:txBody>
      </p:sp>
      <p:grpSp>
        <p:nvGrpSpPr>
          <p:cNvPr id="11" name="Group 10">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2" name="Picture 11">
              <a:extLst>
                <a:ext uri="{FF2B5EF4-FFF2-40B4-BE49-F238E27FC236}">
                  <a16:creationId xmlns:a16="http://schemas.microsoft.com/office/drawing/2014/main" xmlns="" id="{EC1A6847-E11B-4A25-A830-C2F876BB5D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3" name="Picture 12">
              <a:extLst>
                <a:ext uri="{FF2B5EF4-FFF2-40B4-BE49-F238E27FC236}">
                  <a16:creationId xmlns:a16="http://schemas.microsoft.com/office/drawing/2014/main" xmlns="" id="{AF4133C7-4FA0-4E61-B8F6-41A8AE9D6B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4" name="Picture 13">
              <a:extLst>
                <a:ext uri="{FF2B5EF4-FFF2-40B4-BE49-F238E27FC236}">
                  <a16:creationId xmlns:a16="http://schemas.microsoft.com/office/drawing/2014/main" xmlns="" id="{29140C64-184A-4DD5-8949-D919CE168F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Tree>
    <p:extLst>
      <p:ext uri="{BB962C8B-B14F-4D97-AF65-F5344CB8AC3E}">
        <p14:creationId xmlns:p14="http://schemas.microsoft.com/office/powerpoint/2010/main" val="1840135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00" fill="hold"/>
                                        <p:tgtEl>
                                          <p:spTgt spid="17"/>
                                        </p:tgtEl>
                                        <p:attrNameLst>
                                          <p:attrName>ppt_x</p:attrName>
                                        </p:attrNameLst>
                                      </p:cBhvr>
                                      <p:tavLst>
                                        <p:tav tm="0">
                                          <p:val>
                                            <p:strVal val="1+#ppt_w/2"/>
                                          </p:val>
                                        </p:tav>
                                        <p:tav tm="100000">
                                          <p:val>
                                            <p:strVal val="#ppt_x"/>
                                          </p:val>
                                        </p:tav>
                                      </p:tavLst>
                                    </p:anim>
                                    <p:anim calcmode="lin" valueType="num">
                                      <p:cBhvr additive="base">
                                        <p:cTn id="13" dur="20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graphicEl>
                                              <a:dgm id="{2EF85892-8981-4B59-A874-DC215618E93D}"/>
                                            </p:graphicEl>
                                          </p:spTgt>
                                        </p:tgtEl>
                                        <p:attrNameLst>
                                          <p:attrName>style.visibility</p:attrName>
                                        </p:attrNameLst>
                                      </p:cBhvr>
                                      <p:to>
                                        <p:strVal val="visible"/>
                                      </p:to>
                                    </p:set>
                                    <p:anim calcmode="lin" valueType="num">
                                      <p:cBhvr additive="base">
                                        <p:cTn id="18" dur="500" fill="hold"/>
                                        <p:tgtEl>
                                          <p:spTgt spid="3">
                                            <p:graphicEl>
                                              <a:dgm id="{2EF85892-8981-4B59-A874-DC215618E93D}"/>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graphicEl>
                                              <a:dgm id="{2EF85892-8981-4B59-A874-DC215618E93D}"/>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graphicEl>
                                              <a:dgm id="{57F35877-D0E4-44DF-824C-BB3831E7F98D}"/>
                                            </p:graphicEl>
                                          </p:spTgt>
                                        </p:tgtEl>
                                        <p:attrNameLst>
                                          <p:attrName>style.visibility</p:attrName>
                                        </p:attrNameLst>
                                      </p:cBhvr>
                                      <p:to>
                                        <p:strVal val="visible"/>
                                      </p:to>
                                    </p:set>
                                    <p:anim calcmode="lin" valueType="num">
                                      <p:cBhvr additive="base">
                                        <p:cTn id="24" dur="500" fill="hold"/>
                                        <p:tgtEl>
                                          <p:spTgt spid="3">
                                            <p:graphicEl>
                                              <a:dgm id="{57F35877-D0E4-44DF-824C-BB3831E7F98D}"/>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graphicEl>
                                              <a:dgm id="{57F35877-D0E4-44DF-824C-BB3831E7F98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15" name="Rectangle 14">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grpSp>
        <p:nvGrpSpPr>
          <p:cNvPr id="11" name="Group 10">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2" name="Picture 11">
              <a:extLst>
                <a:ext uri="{FF2B5EF4-FFF2-40B4-BE49-F238E27FC236}">
                  <a16:creationId xmlns:a16="http://schemas.microsoft.com/office/drawing/2014/main" xmlns="" id="{EC1A6847-E11B-4A25-A830-C2F876BB5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3" name="Picture 12">
              <a:extLst>
                <a:ext uri="{FF2B5EF4-FFF2-40B4-BE49-F238E27FC236}">
                  <a16:creationId xmlns:a16="http://schemas.microsoft.com/office/drawing/2014/main" xmlns="" id="{AF4133C7-4FA0-4E61-B8F6-41A8AE9D6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4" name="Picture 13">
              <a:extLst>
                <a:ext uri="{FF2B5EF4-FFF2-40B4-BE49-F238E27FC236}">
                  <a16:creationId xmlns:a16="http://schemas.microsoft.com/office/drawing/2014/main" xmlns="" id="{29140C64-184A-4DD5-8949-D919CE168F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graphicFrame>
        <p:nvGraphicFramePr>
          <p:cNvPr id="16" name="Diagram 15"/>
          <p:cNvGraphicFramePr/>
          <p:nvPr>
            <p:extLst>
              <p:ext uri="{D42A27DB-BD31-4B8C-83A1-F6EECF244321}">
                <p14:modId xmlns:p14="http://schemas.microsoft.com/office/powerpoint/2010/main" val="2547932459"/>
              </p:ext>
            </p:extLst>
          </p:nvPr>
        </p:nvGraphicFramePr>
        <p:xfrm>
          <a:off x="1883785" y="138125"/>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15827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00" fill="hold"/>
                                        <p:tgtEl>
                                          <p:spTgt spid="17"/>
                                        </p:tgtEl>
                                        <p:attrNameLst>
                                          <p:attrName>ppt_x</p:attrName>
                                        </p:attrNameLst>
                                      </p:cBhvr>
                                      <p:tavLst>
                                        <p:tav tm="0">
                                          <p:val>
                                            <p:strVal val="1+#ppt_w/2"/>
                                          </p:val>
                                        </p:tav>
                                        <p:tav tm="100000">
                                          <p:val>
                                            <p:strVal val="#ppt_x"/>
                                          </p:val>
                                        </p:tav>
                                      </p:tavLst>
                                    </p:anim>
                                    <p:anim calcmode="lin" valueType="num">
                                      <p:cBhvr additive="base">
                                        <p:cTn id="13" dur="20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graphicEl>
                                              <a:dgm id="{402D6A25-11ED-43E3-9485-699EF9217893}"/>
                                            </p:graphicEl>
                                          </p:spTgt>
                                        </p:tgtEl>
                                        <p:attrNameLst>
                                          <p:attrName>style.visibility</p:attrName>
                                        </p:attrNameLst>
                                      </p:cBhvr>
                                      <p:to>
                                        <p:strVal val="visible"/>
                                      </p:to>
                                    </p:set>
                                    <p:anim calcmode="lin" valueType="num">
                                      <p:cBhvr additive="base">
                                        <p:cTn id="18" dur="500" fill="hold"/>
                                        <p:tgtEl>
                                          <p:spTgt spid="16">
                                            <p:graphicEl>
                                              <a:dgm id="{402D6A25-11ED-43E3-9485-699EF9217893}"/>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
                                            <p:graphicEl>
                                              <a:dgm id="{402D6A25-11ED-43E3-9485-699EF9217893}"/>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graphicEl>
                                              <a:dgm id="{83943411-2E39-4DCB-901F-B413C63F18C6}"/>
                                            </p:graphicEl>
                                          </p:spTgt>
                                        </p:tgtEl>
                                        <p:attrNameLst>
                                          <p:attrName>style.visibility</p:attrName>
                                        </p:attrNameLst>
                                      </p:cBhvr>
                                      <p:to>
                                        <p:strVal val="visible"/>
                                      </p:to>
                                    </p:set>
                                    <p:anim calcmode="lin" valueType="num">
                                      <p:cBhvr additive="base">
                                        <p:cTn id="24" dur="500" fill="hold"/>
                                        <p:tgtEl>
                                          <p:spTgt spid="16">
                                            <p:graphicEl>
                                              <a:dgm id="{83943411-2E39-4DCB-901F-B413C63F18C6}"/>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
                                            <p:graphicEl>
                                              <a:dgm id="{83943411-2E39-4DCB-901F-B413C63F18C6}"/>
                                            </p:graphic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graphicEl>
                                              <a:dgm id="{C82E150C-CD2D-48B3-B098-0CBA689C68B6}"/>
                                            </p:graphicEl>
                                          </p:spTgt>
                                        </p:tgtEl>
                                        <p:attrNameLst>
                                          <p:attrName>style.visibility</p:attrName>
                                        </p:attrNameLst>
                                      </p:cBhvr>
                                      <p:to>
                                        <p:strVal val="visible"/>
                                      </p:to>
                                    </p:set>
                                    <p:anim calcmode="lin" valueType="num">
                                      <p:cBhvr additive="base">
                                        <p:cTn id="28" dur="500" fill="hold"/>
                                        <p:tgtEl>
                                          <p:spTgt spid="16">
                                            <p:graphicEl>
                                              <a:dgm id="{C82E150C-CD2D-48B3-B098-0CBA689C68B6}"/>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
                                            <p:graphicEl>
                                              <a:dgm id="{C82E150C-CD2D-48B3-B098-0CBA689C68B6}"/>
                                            </p:graphic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graphicEl>
                                              <a:dgm id="{12299FD9-BE69-4569-A353-D99D15F6FD5A}"/>
                                            </p:graphicEl>
                                          </p:spTgt>
                                        </p:tgtEl>
                                        <p:attrNameLst>
                                          <p:attrName>style.visibility</p:attrName>
                                        </p:attrNameLst>
                                      </p:cBhvr>
                                      <p:to>
                                        <p:strVal val="visible"/>
                                      </p:to>
                                    </p:set>
                                    <p:anim calcmode="lin" valueType="num">
                                      <p:cBhvr additive="base">
                                        <p:cTn id="34" dur="500" fill="hold"/>
                                        <p:tgtEl>
                                          <p:spTgt spid="16">
                                            <p:graphicEl>
                                              <a:dgm id="{12299FD9-BE69-4569-A353-D99D15F6FD5A}"/>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
                                            <p:graphicEl>
                                              <a:dgm id="{12299FD9-BE69-4569-A353-D99D15F6FD5A}"/>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graphicEl>
                                              <a:dgm id="{B14308A5-EC88-4EEE-A077-3B21F8B9E410}"/>
                                            </p:graphicEl>
                                          </p:spTgt>
                                        </p:tgtEl>
                                        <p:attrNameLst>
                                          <p:attrName>style.visibility</p:attrName>
                                        </p:attrNameLst>
                                      </p:cBhvr>
                                      <p:to>
                                        <p:strVal val="visible"/>
                                      </p:to>
                                    </p:set>
                                    <p:anim calcmode="lin" valueType="num">
                                      <p:cBhvr additive="base">
                                        <p:cTn id="38" dur="500" fill="hold"/>
                                        <p:tgtEl>
                                          <p:spTgt spid="16">
                                            <p:graphicEl>
                                              <a:dgm id="{B14308A5-EC88-4EEE-A077-3B21F8B9E410}"/>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
                                            <p:graphicEl>
                                              <a:dgm id="{B14308A5-EC88-4EEE-A077-3B21F8B9E410}"/>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graphicEl>
                                              <a:dgm id="{7E5B7962-8FF4-4052-8D32-95DCF88BA573}"/>
                                            </p:graphicEl>
                                          </p:spTgt>
                                        </p:tgtEl>
                                        <p:attrNameLst>
                                          <p:attrName>style.visibility</p:attrName>
                                        </p:attrNameLst>
                                      </p:cBhvr>
                                      <p:to>
                                        <p:strVal val="visible"/>
                                      </p:to>
                                    </p:set>
                                    <p:anim calcmode="lin" valueType="num">
                                      <p:cBhvr additive="base">
                                        <p:cTn id="44" dur="500" fill="hold"/>
                                        <p:tgtEl>
                                          <p:spTgt spid="16">
                                            <p:graphicEl>
                                              <a:dgm id="{7E5B7962-8FF4-4052-8D32-95DCF88BA573}"/>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16">
                                            <p:graphicEl>
                                              <a:dgm id="{7E5B7962-8FF4-4052-8D32-95DCF88BA573}"/>
                                            </p:graphic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graphicEl>
                                              <a:dgm id="{9328E611-4894-410C-9EAE-E513F4145E79}"/>
                                            </p:graphicEl>
                                          </p:spTgt>
                                        </p:tgtEl>
                                        <p:attrNameLst>
                                          <p:attrName>style.visibility</p:attrName>
                                        </p:attrNameLst>
                                      </p:cBhvr>
                                      <p:to>
                                        <p:strVal val="visible"/>
                                      </p:to>
                                    </p:set>
                                    <p:anim calcmode="lin" valueType="num">
                                      <p:cBhvr additive="base">
                                        <p:cTn id="48" dur="500" fill="hold"/>
                                        <p:tgtEl>
                                          <p:spTgt spid="16">
                                            <p:graphicEl>
                                              <a:dgm id="{9328E611-4894-410C-9EAE-E513F4145E79}"/>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16">
                                            <p:graphicEl>
                                              <a:dgm id="{9328E611-4894-410C-9EAE-E513F4145E79}"/>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
                                            <p:graphicEl>
                                              <a:dgm id="{A9F287EF-5C99-427F-A6B7-6F3E6CB2182C}"/>
                                            </p:graphicEl>
                                          </p:spTgt>
                                        </p:tgtEl>
                                        <p:attrNameLst>
                                          <p:attrName>style.visibility</p:attrName>
                                        </p:attrNameLst>
                                      </p:cBhvr>
                                      <p:to>
                                        <p:strVal val="visible"/>
                                      </p:to>
                                    </p:set>
                                    <p:anim calcmode="lin" valueType="num">
                                      <p:cBhvr additive="base">
                                        <p:cTn id="54" dur="500" fill="hold"/>
                                        <p:tgtEl>
                                          <p:spTgt spid="16">
                                            <p:graphicEl>
                                              <a:dgm id="{A9F287EF-5C99-427F-A6B7-6F3E6CB2182C}"/>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
                                            <p:graphicEl>
                                              <a:dgm id="{A9F287EF-5C99-427F-A6B7-6F3E6CB2182C}"/>
                                            </p:graphic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6">
                                            <p:graphicEl>
                                              <a:dgm id="{88319327-E3CF-4955-A490-D28C55205912}"/>
                                            </p:graphicEl>
                                          </p:spTgt>
                                        </p:tgtEl>
                                        <p:attrNameLst>
                                          <p:attrName>style.visibility</p:attrName>
                                        </p:attrNameLst>
                                      </p:cBhvr>
                                      <p:to>
                                        <p:strVal val="visible"/>
                                      </p:to>
                                    </p:set>
                                    <p:anim calcmode="lin" valueType="num">
                                      <p:cBhvr additive="base">
                                        <p:cTn id="58" dur="500" fill="hold"/>
                                        <p:tgtEl>
                                          <p:spTgt spid="16">
                                            <p:graphicEl>
                                              <a:dgm id="{88319327-E3CF-4955-A490-D28C55205912}"/>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16">
                                            <p:graphicEl>
                                              <a:dgm id="{88319327-E3CF-4955-A490-D28C5520591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16"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23" name="Rectangle 22">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grpSp>
        <p:nvGrpSpPr>
          <p:cNvPr id="11" name="Group 10">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2" name="Picture 11">
              <a:extLst>
                <a:ext uri="{FF2B5EF4-FFF2-40B4-BE49-F238E27FC236}">
                  <a16:creationId xmlns:a16="http://schemas.microsoft.com/office/drawing/2014/main" xmlns="" id="{EC1A6847-E11B-4A25-A830-C2F876BB5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3" name="Picture 12">
              <a:extLst>
                <a:ext uri="{FF2B5EF4-FFF2-40B4-BE49-F238E27FC236}">
                  <a16:creationId xmlns:a16="http://schemas.microsoft.com/office/drawing/2014/main" xmlns="" id="{AF4133C7-4FA0-4E61-B8F6-41A8AE9D6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4" name="Picture 13">
              <a:extLst>
                <a:ext uri="{FF2B5EF4-FFF2-40B4-BE49-F238E27FC236}">
                  <a16:creationId xmlns:a16="http://schemas.microsoft.com/office/drawing/2014/main" xmlns="" id="{29140C64-184A-4DD5-8949-D919CE168F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
        <p:nvSpPr>
          <p:cNvPr id="3" name="Rectangle 2"/>
          <p:cNvSpPr/>
          <p:nvPr/>
        </p:nvSpPr>
        <p:spPr>
          <a:xfrm>
            <a:off x="3338674" y="174348"/>
            <a:ext cx="5514651" cy="769441"/>
          </a:xfrm>
          <a:prstGeom prst="rect">
            <a:avLst/>
          </a:prstGeom>
        </p:spPr>
        <p:txBody>
          <a:bodyPr wrap="none">
            <a:spAutoFit/>
          </a:bodyPr>
          <a:lstStyle/>
          <a:p>
            <a:pPr lvl="0" eaLnBrk="0" fontAlgn="base" hangingPunct="0">
              <a:spcBef>
                <a:spcPct val="0"/>
              </a:spcBef>
              <a:spcAft>
                <a:spcPct val="0"/>
              </a:spcAft>
            </a:pPr>
            <a:r>
              <a:rPr lang="en-US" sz="4400" b="1" u="sng" dirty="0" err="1">
                <a:solidFill>
                  <a:schemeClr val="accent2"/>
                </a:solidFill>
                <a:latin typeface="NikoshBAN" pitchFamily="2" charset="0"/>
                <a:ea typeface="Times New Roman" pitchFamily="18" charset="0"/>
                <a:cs typeface="NikoshBAN" pitchFamily="2" charset="0"/>
              </a:rPr>
              <a:t>ছয়</a:t>
            </a:r>
            <a:r>
              <a:rPr lang="en-US" sz="4400" b="1" u="sng" dirty="0">
                <a:solidFill>
                  <a:schemeClr val="accent2"/>
                </a:solidFill>
                <a:latin typeface="NikoshBAN" pitchFamily="2" charset="0"/>
                <a:ea typeface="Times New Roman" pitchFamily="18" charset="0"/>
                <a:cs typeface="NikoshBAN" pitchFamily="2" charset="0"/>
              </a:rPr>
              <a:t> </a:t>
            </a:r>
            <a:r>
              <a:rPr lang="en-US" sz="4400" b="1" u="sng" dirty="0" err="1" smtClean="0">
                <a:solidFill>
                  <a:schemeClr val="accent2"/>
                </a:solidFill>
                <a:latin typeface="NikoshBAN" pitchFamily="2" charset="0"/>
                <a:ea typeface="Times New Roman" pitchFamily="18" charset="0"/>
                <a:cs typeface="NikoshBAN" pitchFamily="2" charset="0"/>
              </a:rPr>
              <a:t>দফা</a:t>
            </a:r>
            <a:r>
              <a:rPr lang="en-US" sz="4400" b="1" u="sng" dirty="0" smtClean="0">
                <a:solidFill>
                  <a:schemeClr val="accent2"/>
                </a:solidFill>
                <a:latin typeface="NikoshBAN" pitchFamily="2" charset="0"/>
                <a:ea typeface="Times New Roman" pitchFamily="18" charset="0"/>
                <a:cs typeface="NikoshBAN" pitchFamily="2" charset="0"/>
              </a:rPr>
              <a:t> </a:t>
            </a:r>
            <a:r>
              <a:rPr lang="en-US" sz="4400" b="1" u="sng" dirty="0" err="1" smtClean="0">
                <a:solidFill>
                  <a:schemeClr val="accent2"/>
                </a:solidFill>
                <a:latin typeface="NikoshBAN" pitchFamily="2" charset="0"/>
                <a:ea typeface="Times New Roman" pitchFamily="18" charset="0"/>
                <a:cs typeface="NikoshBAN" pitchFamily="2" charset="0"/>
              </a:rPr>
              <a:t>উপস্থাপন</a:t>
            </a:r>
            <a:r>
              <a:rPr lang="en-US" sz="4400" b="1" u="sng" dirty="0" smtClean="0">
                <a:solidFill>
                  <a:schemeClr val="accent2"/>
                </a:solidFill>
                <a:latin typeface="NikoshBAN" pitchFamily="2" charset="0"/>
                <a:ea typeface="Times New Roman" pitchFamily="18" charset="0"/>
                <a:cs typeface="NikoshBAN" pitchFamily="2" charset="0"/>
              </a:rPr>
              <a:t> ও </a:t>
            </a:r>
            <a:r>
              <a:rPr lang="en-US" sz="4400" b="1" u="sng" dirty="0" err="1" smtClean="0">
                <a:solidFill>
                  <a:schemeClr val="accent2"/>
                </a:solidFill>
                <a:latin typeface="NikoshBAN" pitchFamily="2" charset="0"/>
                <a:ea typeface="Times New Roman" pitchFamily="18" charset="0"/>
                <a:cs typeface="NikoshBAN" pitchFamily="2" charset="0"/>
              </a:rPr>
              <a:t>অনুমোদন</a:t>
            </a:r>
            <a:endParaRPr lang="en-US" sz="4400" b="1" u="sng" dirty="0">
              <a:solidFill>
                <a:schemeClr val="accent2"/>
              </a:solidFill>
              <a:latin typeface="Arial" pitchFamily="34" charset="0"/>
              <a:cs typeface="Arial" pitchFamily="34" charset="0"/>
            </a:endParaRPr>
          </a:p>
        </p:txBody>
      </p:sp>
      <p:graphicFrame>
        <p:nvGraphicFramePr>
          <p:cNvPr id="2" name="Diagram 1"/>
          <p:cNvGraphicFramePr/>
          <p:nvPr>
            <p:extLst>
              <p:ext uri="{D42A27DB-BD31-4B8C-83A1-F6EECF244321}">
                <p14:modId xmlns:p14="http://schemas.microsoft.com/office/powerpoint/2010/main" val="2913946948"/>
              </p:ext>
            </p:extLst>
          </p:nvPr>
        </p:nvGraphicFramePr>
        <p:xfrm>
          <a:off x="2163884" y="943789"/>
          <a:ext cx="8281377" cy="44589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263603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0000" fill="hold"/>
                                        <p:tgtEl>
                                          <p:spTgt spid="19"/>
                                        </p:tgtEl>
                                        <p:attrNameLst>
                                          <p:attrName>ppt_x</p:attrName>
                                        </p:attrNameLst>
                                      </p:cBhvr>
                                      <p:tavLst>
                                        <p:tav tm="0">
                                          <p:val>
                                            <p:strVal val="1+#ppt_w/2"/>
                                          </p:val>
                                        </p:tav>
                                        <p:tav tm="100000">
                                          <p:val>
                                            <p:strVal val="#ppt_x"/>
                                          </p:val>
                                        </p:tav>
                                      </p:tavLst>
                                    </p:anim>
                                    <p:anim calcmode="lin" valueType="num">
                                      <p:cBhvr additive="base">
                                        <p:cTn id="13" dur="20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graphicEl>
                                              <a:dgm id="{6B5AF885-C107-49D9-8275-59DE945162AA}"/>
                                            </p:graphicEl>
                                          </p:spTgt>
                                        </p:tgtEl>
                                        <p:attrNameLst>
                                          <p:attrName>style.visibility</p:attrName>
                                        </p:attrNameLst>
                                      </p:cBhvr>
                                      <p:to>
                                        <p:strVal val="visible"/>
                                      </p:to>
                                    </p:set>
                                    <p:anim calcmode="lin" valueType="num">
                                      <p:cBhvr additive="base">
                                        <p:cTn id="18" dur="500" fill="hold"/>
                                        <p:tgtEl>
                                          <p:spTgt spid="2">
                                            <p:graphicEl>
                                              <a:dgm id="{6B5AF885-C107-49D9-8275-59DE945162AA}"/>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graphicEl>
                                              <a:dgm id="{6B5AF885-C107-49D9-8275-59DE945162AA}"/>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graphicEl>
                                              <a:dgm id="{F9239D81-5F7C-4B44-BFBD-8CED31FDAF52}"/>
                                            </p:graphicEl>
                                          </p:spTgt>
                                        </p:tgtEl>
                                        <p:attrNameLst>
                                          <p:attrName>style.visibility</p:attrName>
                                        </p:attrNameLst>
                                      </p:cBhvr>
                                      <p:to>
                                        <p:strVal val="visible"/>
                                      </p:to>
                                    </p:set>
                                    <p:anim calcmode="lin" valueType="num">
                                      <p:cBhvr additive="base">
                                        <p:cTn id="24" dur="500" fill="hold"/>
                                        <p:tgtEl>
                                          <p:spTgt spid="2">
                                            <p:graphicEl>
                                              <a:dgm id="{F9239D81-5F7C-4B44-BFBD-8CED31FDAF52}"/>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graphicEl>
                                              <a:dgm id="{F9239D81-5F7C-4B44-BFBD-8CED31FDAF52}"/>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graphicEl>
                                              <a:dgm id="{9B933503-90C3-43BF-B63A-9DCAAC5258DC}"/>
                                            </p:graphicEl>
                                          </p:spTgt>
                                        </p:tgtEl>
                                        <p:attrNameLst>
                                          <p:attrName>style.visibility</p:attrName>
                                        </p:attrNameLst>
                                      </p:cBhvr>
                                      <p:to>
                                        <p:strVal val="visible"/>
                                      </p:to>
                                    </p:set>
                                    <p:anim calcmode="lin" valueType="num">
                                      <p:cBhvr additive="base">
                                        <p:cTn id="30" dur="500" fill="hold"/>
                                        <p:tgtEl>
                                          <p:spTgt spid="2">
                                            <p:graphicEl>
                                              <a:dgm id="{9B933503-90C3-43BF-B63A-9DCAAC5258DC}"/>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graphicEl>
                                              <a:dgm id="{9B933503-90C3-43BF-B63A-9DCAAC5258DC}"/>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graphicEl>
                                              <a:dgm id="{338046BA-4FEF-43D7-9EF7-A7251613E90C}"/>
                                            </p:graphicEl>
                                          </p:spTgt>
                                        </p:tgtEl>
                                        <p:attrNameLst>
                                          <p:attrName>style.visibility</p:attrName>
                                        </p:attrNameLst>
                                      </p:cBhvr>
                                      <p:to>
                                        <p:strVal val="visible"/>
                                      </p:to>
                                    </p:set>
                                    <p:anim calcmode="lin" valueType="num">
                                      <p:cBhvr additive="base">
                                        <p:cTn id="36" dur="500" fill="hold"/>
                                        <p:tgtEl>
                                          <p:spTgt spid="2">
                                            <p:graphicEl>
                                              <a:dgm id="{338046BA-4FEF-43D7-9EF7-A7251613E90C}"/>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graphicEl>
                                              <a:dgm id="{338046BA-4FEF-43D7-9EF7-A7251613E90C}"/>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graphicEl>
                                              <a:dgm id="{DBFBC001-E4D4-4382-B034-0CB1E116BDD9}"/>
                                            </p:graphicEl>
                                          </p:spTgt>
                                        </p:tgtEl>
                                        <p:attrNameLst>
                                          <p:attrName>style.visibility</p:attrName>
                                        </p:attrNameLst>
                                      </p:cBhvr>
                                      <p:to>
                                        <p:strVal val="visible"/>
                                      </p:to>
                                    </p:set>
                                    <p:anim calcmode="lin" valueType="num">
                                      <p:cBhvr additive="base">
                                        <p:cTn id="42" dur="500" fill="hold"/>
                                        <p:tgtEl>
                                          <p:spTgt spid="2">
                                            <p:graphicEl>
                                              <a:dgm id="{DBFBC001-E4D4-4382-B034-0CB1E116BDD9}"/>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graphicEl>
                                              <a:dgm id="{DBFBC001-E4D4-4382-B034-0CB1E116BDD9}"/>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graphicEl>
                                              <a:dgm id="{CA9B9020-AA16-410C-8057-C722ADD775C6}"/>
                                            </p:graphicEl>
                                          </p:spTgt>
                                        </p:tgtEl>
                                        <p:attrNameLst>
                                          <p:attrName>style.visibility</p:attrName>
                                        </p:attrNameLst>
                                      </p:cBhvr>
                                      <p:to>
                                        <p:strVal val="visible"/>
                                      </p:to>
                                    </p:set>
                                    <p:anim calcmode="lin" valueType="num">
                                      <p:cBhvr additive="base">
                                        <p:cTn id="48" dur="500" fill="hold"/>
                                        <p:tgtEl>
                                          <p:spTgt spid="2">
                                            <p:graphicEl>
                                              <a:dgm id="{CA9B9020-AA16-410C-8057-C722ADD775C6}"/>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graphicEl>
                                              <a:dgm id="{CA9B9020-AA16-410C-8057-C722ADD775C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p:cNvGraphicFramePr/>
          <p:nvPr>
            <p:extLst>
              <p:ext uri="{D42A27DB-BD31-4B8C-83A1-F6EECF244321}">
                <p14:modId xmlns:p14="http://schemas.microsoft.com/office/powerpoint/2010/main" val="3862520317"/>
              </p:ext>
            </p:extLst>
          </p:nvPr>
        </p:nvGraphicFramePr>
        <p:xfrm>
          <a:off x="1725386" y="1393549"/>
          <a:ext cx="8805940" cy="3845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13" name="TextBox 12">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grpSp>
        <p:nvGrpSpPr>
          <p:cNvPr id="11" name="Group 10">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2" name="Picture 11">
              <a:extLst>
                <a:ext uri="{FF2B5EF4-FFF2-40B4-BE49-F238E27FC236}">
                  <a16:creationId xmlns:a16="http://schemas.microsoft.com/office/drawing/2014/main" xmlns="" id="{EC1A6847-E11B-4A25-A830-C2F876BB5D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7" name="Picture 16">
              <a:extLst>
                <a:ext uri="{FF2B5EF4-FFF2-40B4-BE49-F238E27FC236}">
                  <a16:creationId xmlns:a16="http://schemas.microsoft.com/office/drawing/2014/main" xmlns="" id="{AF4133C7-4FA0-4E61-B8F6-41A8AE9D6B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8" name="Picture 17">
              <a:extLst>
                <a:ext uri="{FF2B5EF4-FFF2-40B4-BE49-F238E27FC236}">
                  <a16:creationId xmlns:a16="http://schemas.microsoft.com/office/drawing/2014/main" xmlns="" id="{29140C64-184A-4DD5-8949-D919CE168F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sp>
        <p:nvSpPr>
          <p:cNvPr id="2" name="Rectangle 1"/>
          <p:cNvSpPr/>
          <p:nvPr/>
        </p:nvSpPr>
        <p:spPr>
          <a:xfrm>
            <a:off x="3156955" y="212876"/>
            <a:ext cx="5668539" cy="769441"/>
          </a:xfrm>
          <a:prstGeom prst="rect">
            <a:avLst/>
          </a:prstGeom>
        </p:spPr>
        <p:txBody>
          <a:bodyPr wrap="none">
            <a:spAutoFit/>
          </a:bodyPr>
          <a:lstStyle/>
          <a:p>
            <a:pPr lvl="0" algn="ctr"/>
            <a:r>
              <a:rPr lang="en-US" sz="4400" b="1" u="sng" dirty="0" err="1">
                <a:solidFill>
                  <a:srgbClr val="7030A0"/>
                </a:solidFill>
                <a:latin typeface="NikoshBAN" pitchFamily="2" charset="0"/>
                <a:ea typeface="Times New Roman" pitchFamily="18" charset="0"/>
                <a:cs typeface="NikoshBAN" pitchFamily="2" charset="0"/>
              </a:rPr>
              <a:t>ঐতিহাসিক</a:t>
            </a:r>
            <a:r>
              <a:rPr lang="en-US" sz="4400" b="1" u="sng" dirty="0">
                <a:solidFill>
                  <a:srgbClr val="7030A0"/>
                </a:solidFill>
                <a:latin typeface="NikoshBAN" pitchFamily="2" charset="0"/>
                <a:ea typeface="Times New Roman" pitchFamily="18" charset="0"/>
                <a:cs typeface="NikoshBAN" pitchFamily="2" charset="0"/>
              </a:rPr>
              <a:t> </a:t>
            </a:r>
            <a:r>
              <a:rPr lang="en-US" sz="4400" b="1" u="sng" dirty="0" err="1">
                <a:solidFill>
                  <a:srgbClr val="7030A0"/>
                </a:solidFill>
                <a:latin typeface="NikoshBAN" pitchFamily="2" charset="0"/>
                <a:ea typeface="Times New Roman" pitchFamily="18" charset="0"/>
                <a:cs typeface="NikoshBAN" pitchFamily="2" charset="0"/>
              </a:rPr>
              <a:t>ছয়</a:t>
            </a:r>
            <a:r>
              <a:rPr lang="en-US" sz="4400" b="1" u="sng" dirty="0">
                <a:solidFill>
                  <a:srgbClr val="7030A0"/>
                </a:solidFill>
                <a:latin typeface="NikoshBAN" pitchFamily="2" charset="0"/>
                <a:ea typeface="Times New Roman" pitchFamily="18" charset="0"/>
                <a:cs typeface="NikoshBAN" pitchFamily="2" charset="0"/>
              </a:rPr>
              <a:t> </a:t>
            </a:r>
            <a:r>
              <a:rPr lang="en-US" sz="4400" b="1" u="sng" dirty="0" err="1">
                <a:solidFill>
                  <a:srgbClr val="7030A0"/>
                </a:solidFill>
                <a:latin typeface="NikoshBAN" pitchFamily="2" charset="0"/>
                <a:ea typeface="Times New Roman" pitchFamily="18" charset="0"/>
                <a:cs typeface="NikoshBAN" pitchFamily="2" charset="0"/>
              </a:rPr>
              <a:t>দফার</a:t>
            </a:r>
            <a:r>
              <a:rPr lang="en-US" sz="4400" b="1" u="sng" dirty="0">
                <a:solidFill>
                  <a:srgbClr val="7030A0"/>
                </a:solidFill>
                <a:latin typeface="NikoshBAN" pitchFamily="2" charset="0"/>
                <a:ea typeface="Times New Roman" pitchFamily="18" charset="0"/>
                <a:cs typeface="NikoshBAN" pitchFamily="2" charset="0"/>
              </a:rPr>
              <a:t> </a:t>
            </a:r>
            <a:r>
              <a:rPr lang="en-US" sz="4400" b="1" u="sng" dirty="0" err="1" smtClean="0">
                <a:solidFill>
                  <a:srgbClr val="7030A0"/>
                </a:solidFill>
                <a:latin typeface="NikoshBAN" pitchFamily="2" charset="0"/>
                <a:ea typeface="Times New Roman" pitchFamily="18" charset="0"/>
                <a:cs typeface="NikoshBAN" pitchFamily="2" charset="0"/>
              </a:rPr>
              <a:t>দাবিসমূহ</a:t>
            </a:r>
            <a:endParaRPr lang="en-US" sz="4400" b="1" u="sng"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192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0" fill="hold"/>
                                        <p:tgtEl>
                                          <p:spTgt spid="13"/>
                                        </p:tgtEl>
                                        <p:attrNameLst>
                                          <p:attrName>ppt_x</p:attrName>
                                        </p:attrNameLst>
                                      </p:cBhvr>
                                      <p:tavLst>
                                        <p:tav tm="0">
                                          <p:val>
                                            <p:strVal val="1+#ppt_w/2"/>
                                          </p:val>
                                        </p:tav>
                                        <p:tav tm="100000">
                                          <p:val>
                                            <p:strVal val="#ppt_x"/>
                                          </p:val>
                                        </p:tav>
                                      </p:tavLst>
                                    </p:anim>
                                    <p:anim calcmode="lin" valueType="num">
                                      <p:cBhvr additive="base">
                                        <p:cTn id="13" dur="20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graphicEl>
                                              <a:dgm id="{D8F540E8-2591-4185-9EEE-97D33EDC89D5}"/>
                                            </p:graphicEl>
                                          </p:spTgt>
                                        </p:tgtEl>
                                        <p:attrNameLst>
                                          <p:attrName>style.visibility</p:attrName>
                                        </p:attrNameLst>
                                      </p:cBhvr>
                                      <p:to>
                                        <p:strVal val="visible"/>
                                      </p:to>
                                    </p:set>
                                    <p:anim calcmode="lin" valueType="num">
                                      <p:cBhvr additive="base">
                                        <p:cTn id="18" dur="500" fill="hold"/>
                                        <p:tgtEl>
                                          <p:spTgt spid="10">
                                            <p:graphicEl>
                                              <a:dgm id="{D8F540E8-2591-4185-9EEE-97D33EDC89D5}"/>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graphicEl>
                                              <a:dgm id="{D8F540E8-2591-4185-9EEE-97D33EDC89D5}"/>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graphicEl>
                                              <a:dgm id="{254DEA0F-EAF8-46BA-8A38-91EF618526D9}"/>
                                            </p:graphicEl>
                                          </p:spTgt>
                                        </p:tgtEl>
                                        <p:attrNameLst>
                                          <p:attrName>style.visibility</p:attrName>
                                        </p:attrNameLst>
                                      </p:cBhvr>
                                      <p:to>
                                        <p:strVal val="visible"/>
                                      </p:to>
                                    </p:set>
                                    <p:anim calcmode="lin" valueType="num">
                                      <p:cBhvr additive="base">
                                        <p:cTn id="24" dur="500" fill="hold"/>
                                        <p:tgtEl>
                                          <p:spTgt spid="10">
                                            <p:graphicEl>
                                              <a:dgm id="{254DEA0F-EAF8-46BA-8A38-91EF618526D9}"/>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graphicEl>
                                              <a:dgm id="{254DEA0F-EAF8-46BA-8A38-91EF618526D9}"/>
                                            </p:graphic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graphicEl>
                                              <a:dgm id="{EFD16665-A053-477F-83F7-9B2D382E801E}"/>
                                            </p:graphicEl>
                                          </p:spTgt>
                                        </p:tgtEl>
                                        <p:attrNameLst>
                                          <p:attrName>style.visibility</p:attrName>
                                        </p:attrNameLst>
                                      </p:cBhvr>
                                      <p:to>
                                        <p:strVal val="visible"/>
                                      </p:to>
                                    </p:set>
                                    <p:anim calcmode="lin" valueType="num">
                                      <p:cBhvr additive="base">
                                        <p:cTn id="28" dur="500" fill="hold"/>
                                        <p:tgtEl>
                                          <p:spTgt spid="10">
                                            <p:graphicEl>
                                              <a:dgm id="{EFD16665-A053-477F-83F7-9B2D382E801E}"/>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graphicEl>
                                              <a:dgm id="{EFD16665-A053-477F-83F7-9B2D382E801E}"/>
                                            </p:graphic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graphicEl>
                                              <a:dgm id="{73B40EF3-E37D-491E-8C8A-04E565FA21F0}"/>
                                            </p:graphicEl>
                                          </p:spTgt>
                                        </p:tgtEl>
                                        <p:attrNameLst>
                                          <p:attrName>style.visibility</p:attrName>
                                        </p:attrNameLst>
                                      </p:cBhvr>
                                      <p:to>
                                        <p:strVal val="visible"/>
                                      </p:to>
                                    </p:set>
                                    <p:anim calcmode="lin" valueType="num">
                                      <p:cBhvr additive="base">
                                        <p:cTn id="34" dur="500" fill="hold"/>
                                        <p:tgtEl>
                                          <p:spTgt spid="10">
                                            <p:graphicEl>
                                              <a:dgm id="{73B40EF3-E37D-491E-8C8A-04E565FA21F0}"/>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graphicEl>
                                              <a:dgm id="{73B40EF3-E37D-491E-8C8A-04E565FA21F0}"/>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graphicEl>
                                              <a:dgm id="{E9B81312-32AB-4FCC-B228-8A60086BF193}"/>
                                            </p:graphicEl>
                                          </p:spTgt>
                                        </p:tgtEl>
                                        <p:attrNameLst>
                                          <p:attrName>style.visibility</p:attrName>
                                        </p:attrNameLst>
                                      </p:cBhvr>
                                      <p:to>
                                        <p:strVal val="visible"/>
                                      </p:to>
                                    </p:set>
                                    <p:anim calcmode="lin" valueType="num">
                                      <p:cBhvr additive="base">
                                        <p:cTn id="38" dur="500" fill="hold"/>
                                        <p:tgtEl>
                                          <p:spTgt spid="10">
                                            <p:graphicEl>
                                              <a:dgm id="{E9B81312-32AB-4FCC-B228-8A60086BF193}"/>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graphicEl>
                                              <a:dgm id="{E9B81312-32AB-4FCC-B228-8A60086BF193}"/>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graphicEl>
                                              <a:dgm id="{DBBFF84E-F78B-42B2-8E41-D2D2027239E0}"/>
                                            </p:graphicEl>
                                          </p:spTgt>
                                        </p:tgtEl>
                                        <p:attrNameLst>
                                          <p:attrName>style.visibility</p:attrName>
                                        </p:attrNameLst>
                                      </p:cBhvr>
                                      <p:to>
                                        <p:strVal val="visible"/>
                                      </p:to>
                                    </p:set>
                                    <p:anim calcmode="lin" valueType="num">
                                      <p:cBhvr additive="base">
                                        <p:cTn id="44" dur="500" fill="hold"/>
                                        <p:tgtEl>
                                          <p:spTgt spid="10">
                                            <p:graphicEl>
                                              <a:dgm id="{DBBFF84E-F78B-42B2-8E41-D2D2027239E0}"/>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graphicEl>
                                              <a:dgm id="{DBBFF84E-F78B-42B2-8E41-D2D2027239E0}"/>
                                            </p:graphic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graphicEl>
                                              <a:dgm id="{25DF5741-D3D3-45CC-8F14-6D021CA5DD4E}"/>
                                            </p:graphicEl>
                                          </p:spTgt>
                                        </p:tgtEl>
                                        <p:attrNameLst>
                                          <p:attrName>style.visibility</p:attrName>
                                        </p:attrNameLst>
                                      </p:cBhvr>
                                      <p:to>
                                        <p:strVal val="visible"/>
                                      </p:to>
                                    </p:set>
                                    <p:anim calcmode="lin" valueType="num">
                                      <p:cBhvr additive="base">
                                        <p:cTn id="48" dur="500" fill="hold"/>
                                        <p:tgtEl>
                                          <p:spTgt spid="10">
                                            <p:graphicEl>
                                              <a:dgm id="{25DF5741-D3D3-45CC-8F14-6D021CA5DD4E}"/>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graphicEl>
                                              <a:dgm id="{25DF5741-D3D3-45CC-8F14-6D021CA5DD4E}"/>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graphicEl>
                                              <a:dgm id="{B0FEE8D2-8BBE-4EFC-A6D4-B344725B374B}"/>
                                            </p:graphicEl>
                                          </p:spTgt>
                                        </p:tgtEl>
                                        <p:attrNameLst>
                                          <p:attrName>style.visibility</p:attrName>
                                        </p:attrNameLst>
                                      </p:cBhvr>
                                      <p:to>
                                        <p:strVal val="visible"/>
                                      </p:to>
                                    </p:set>
                                    <p:anim calcmode="lin" valueType="num">
                                      <p:cBhvr additive="base">
                                        <p:cTn id="54" dur="500" fill="hold"/>
                                        <p:tgtEl>
                                          <p:spTgt spid="10">
                                            <p:graphicEl>
                                              <a:dgm id="{B0FEE8D2-8BBE-4EFC-A6D4-B344725B374B}"/>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graphicEl>
                                              <a:dgm id="{B0FEE8D2-8BBE-4EFC-A6D4-B344725B374B}"/>
                                            </p:graphic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0">
                                            <p:graphicEl>
                                              <a:dgm id="{5BF87322-216E-451E-AE06-F7CFC3609A14}"/>
                                            </p:graphicEl>
                                          </p:spTgt>
                                        </p:tgtEl>
                                        <p:attrNameLst>
                                          <p:attrName>style.visibility</p:attrName>
                                        </p:attrNameLst>
                                      </p:cBhvr>
                                      <p:to>
                                        <p:strVal val="visible"/>
                                      </p:to>
                                    </p:set>
                                    <p:anim calcmode="lin" valueType="num">
                                      <p:cBhvr additive="base">
                                        <p:cTn id="58" dur="500" fill="hold"/>
                                        <p:tgtEl>
                                          <p:spTgt spid="10">
                                            <p:graphicEl>
                                              <a:dgm id="{5BF87322-216E-451E-AE06-F7CFC3609A14}"/>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10">
                                            <p:graphicEl>
                                              <a:dgm id="{5BF87322-216E-451E-AE06-F7CFC3609A14}"/>
                                            </p:graphic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0">
                                            <p:graphicEl>
                                              <a:dgm id="{9FD2CF4A-C4BE-469C-928F-0C0B25F9BA91}"/>
                                            </p:graphicEl>
                                          </p:spTgt>
                                        </p:tgtEl>
                                        <p:attrNameLst>
                                          <p:attrName>style.visibility</p:attrName>
                                        </p:attrNameLst>
                                      </p:cBhvr>
                                      <p:to>
                                        <p:strVal val="visible"/>
                                      </p:to>
                                    </p:set>
                                    <p:anim calcmode="lin" valueType="num">
                                      <p:cBhvr additive="base">
                                        <p:cTn id="64" dur="500" fill="hold"/>
                                        <p:tgtEl>
                                          <p:spTgt spid="10">
                                            <p:graphicEl>
                                              <a:dgm id="{9FD2CF4A-C4BE-469C-928F-0C0B25F9BA91}"/>
                                            </p:graphicEl>
                                          </p:spTgt>
                                        </p:tgtEl>
                                        <p:attrNameLst>
                                          <p:attrName>ppt_x</p:attrName>
                                        </p:attrNameLst>
                                      </p:cBhvr>
                                      <p:tavLst>
                                        <p:tav tm="0">
                                          <p:val>
                                            <p:strVal val="#ppt_x"/>
                                          </p:val>
                                        </p:tav>
                                        <p:tav tm="100000">
                                          <p:val>
                                            <p:strVal val="#ppt_x"/>
                                          </p:val>
                                        </p:tav>
                                      </p:tavLst>
                                    </p:anim>
                                    <p:anim calcmode="lin" valueType="num">
                                      <p:cBhvr additive="base">
                                        <p:cTn id="65" dur="500" fill="hold"/>
                                        <p:tgtEl>
                                          <p:spTgt spid="10">
                                            <p:graphicEl>
                                              <a:dgm id="{9FD2CF4A-C4BE-469C-928F-0C0B25F9BA91}"/>
                                            </p:graphicEl>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0">
                                            <p:graphicEl>
                                              <a:dgm id="{6A17500C-0336-4F2B-A96A-321C396B8EA2}"/>
                                            </p:graphicEl>
                                          </p:spTgt>
                                        </p:tgtEl>
                                        <p:attrNameLst>
                                          <p:attrName>style.visibility</p:attrName>
                                        </p:attrNameLst>
                                      </p:cBhvr>
                                      <p:to>
                                        <p:strVal val="visible"/>
                                      </p:to>
                                    </p:set>
                                    <p:anim calcmode="lin" valueType="num">
                                      <p:cBhvr additive="base">
                                        <p:cTn id="68" dur="500" fill="hold"/>
                                        <p:tgtEl>
                                          <p:spTgt spid="10">
                                            <p:graphicEl>
                                              <a:dgm id="{6A17500C-0336-4F2B-A96A-321C396B8EA2}"/>
                                            </p:graphic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
                                            <p:graphicEl>
                                              <a:dgm id="{6A17500C-0336-4F2B-A96A-321C396B8EA2}"/>
                                            </p:graphic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0">
                                            <p:graphicEl>
                                              <a:dgm id="{0CCEADED-DF4B-421F-B57B-C1E24085D380}"/>
                                            </p:graphicEl>
                                          </p:spTgt>
                                        </p:tgtEl>
                                        <p:attrNameLst>
                                          <p:attrName>style.visibility</p:attrName>
                                        </p:attrNameLst>
                                      </p:cBhvr>
                                      <p:to>
                                        <p:strVal val="visible"/>
                                      </p:to>
                                    </p:set>
                                    <p:anim calcmode="lin" valueType="num">
                                      <p:cBhvr additive="base">
                                        <p:cTn id="74" dur="500" fill="hold"/>
                                        <p:tgtEl>
                                          <p:spTgt spid="10">
                                            <p:graphicEl>
                                              <a:dgm id="{0CCEADED-DF4B-421F-B57B-C1E24085D380}"/>
                                            </p:graphic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
                                            <p:graphicEl>
                                              <a:dgm id="{0CCEADED-DF4B-421F-B57B-C1E24085D380}"/>
                                            </p:graphicEl>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
                                            <p:graphicEl>
                                              <a:dgm id="{BF1A77A4-FB4C-4516-BCCB-EBD759A6C4FB}"/>
                                            </p:graphicEl>
                                          </p:spTgt>
                                        </p:tgtEl>
                                        <p:attrNameLst>
                                          <p:attrName>style.visibility</p:attrName>
                                        </p:attrNameLst>
                                      </p:cBhvr>
                                      <p:to>
                                        <p:strVal val="visible"/>
                                      </p:to>
                                    </p:set>
                                    <p:anim calcmode="lin" valueType="num">
                                      <p:cBhvr additive="base">
                                        <p:cTn id="78" dur="500" fill="hold"/>
                                        <p:tgtEl>
                                          <p:spTgt spid="10">
                                            <p:graphicEl>
                                              <a:dgm id="{BF1A77A4-FB4C-4516-BCCB-EBD759A6C4FB}"/>
                                            </p:graphicEl>
                                          </p:spTgt>
                                        </p:tgtEl>
                                        <p:attrNameLst>
                                          <p:attrName>ppt_x</p:attrName>
                                        </p:attrNameLst>
                                      </p:cBhvr>
                                      <p:tavLst>
                                        <p:tav tm="0">
                                          <p:val>
                                            <p:strVal val="#ppt_x"/>
                                          </p:val>
                                        </p:tav>
                                        <p:tav tm="100000">
                                          <p:val>
                                            <p:strVal val="#ppt_x"/>
                                          </p:val>
                                        </p:tav>
                                      </p:tavLst>
                                    </p:anim>
                                    <p:anim calcmode="lin" valueType="num">
                                      <p:cBhvr additive="base">
                                        <p:cTn id="79" dur="500" fill="hold"/>
                                        <p:tgtEl>
                                          <p:spTgt spid="10">
                                            <p:graphicEl>
                                              <a:dgm id="{BF1A77A4-FB4C-4516-BCCB-EBD759A6C4F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77586" y="-447304"/>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07710" y="174348"/>
            <a:ext cx="987552" cy="987552"/>
          </a:xfrm>
          <a:prstGeom prst="rect">
            <a:avLst/>
          </a:prstGeom>
        </p:spPr>
      </p:pic>
      <p:sp>
        <p:nvSpPr>
          <p:cNvPr id="15" name="Rectangle 14">
            <a:extLst>
              <a:ext uri="{FF2B5EF4-FFF2-40B4-BE49-F238E27FC236}">
                <a16:creationId xmlns:a16="http://schemas.microsoft.com/office/drawing/2014/main" xmlns="" id="{2738BC7B-3E57-410D-8CB2-8581C0076C1F}"/>
              </a:ext>
            </a:extLst>
          </p:cNvPr>
          <p:cNvSpPr/>
          <p:nvPr/>
        </p:nvSpPr>
        <p:spPr>
          <a:xfrm>
            <a:off x="0" y="594360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08D0A2AF-AE6F-4F61-A06D-6B7651381B90}"/>
              </a:ext>
            </a:extLst>
          </p:cNvPr>
          <p:cNvSpPr txBox="1"/>
          <p:nvPr/>
        </p:nvSpPr>
        <p:spPr>
          <a:xfrm>
            <a:off x="-5303520" y="5943601"/>
            <a:ext cx="5076174" cy="646331"/>
          </a:xfrm>
          <a:prstGeom prst="rect">
            <a:avLst/>
          </a:prstGeom>
          <a:noFill/>
        </p:spPr>
        <p:txBody>
          <a:bodyPr wrap="square" rtlCol="0">
            <a:spAutoFit/>
          </a:bodyPr>
          <a:lstStyle/>
          <a:p>
            <a:pPr lvl="0" eaLnBrk="0" fontAlgn="base" hangingPunct="0">
              <a:spcBef>
                <a:spcPct val="0"/>
              </a:spcBef>
              <a:spcAft>
                <a:spcPct val="0"/>
              </a:spcAft>
            </a:pPr>
            <a:r>
              <a:rPr lang="en-US" sz="3600" dirty="0" err="1">
                <a:latin typeface="NikoshBAN" pitchFamily="2" charset="0"/>
                <a:ea typeface="Times New Roman" pitchFamily="18" charset="0"/>
                <a:cs typeface="NikoshBAN" pitchFamily="2" charset="0"/>
              </a:rPr>
              <a:t>ঐতিহাসিক</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ছয়</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দফা</a:t>
            </a:r>
            <a:r>
              <a:rPr lang="en-US" sz="3600" dirty="0">
                <a:latin typeface="NikoshBAN" pitchFamily="2" charset="0"/>
                <a:ea typeface="Times New Roman" pitchFamily="18" charset="0"/>
                <a:cs typeface="NikoshBAN" pitchFamily="2" charset="0"/>
              </a:rPr>
              <a:t> ও </a:t>
            </a:r>
            <a:r>
              <a:rPr lang="en-US" sz="3600" dirty="0" err="1">
                <a:latin typeface="NikoshBAN" pitchFamily="2" charset="0"/>
                <a:ea typeface="Times New Roman" pitchFamily="18" charset="0"/>
                <a:cs typeface="NikoshBAN" pitchFamily="2" charset="0"/>
              </a:rPr>
              <a:t>এর</a:t>
            </a:r>
            <a:r>
              <a:rPr lang="en-US" sz="3600" dirty="0">
                <a:latin typeface="NikoshBAN" pitchFamily="2" charset="0"/>
                <a:ea typeface="Times New Roman" pitchFamily="18" charset="0"/>
                <a:cs typeface="NikoshBAN" pitchFamily="2" charset="0"/>
              </a:rPr>
              <a:t> </a:t>
            </a:r>
            <a:r>
              <a:rPr lang="en-US" sz="3600" dirty="0" err="1">
                <a:latin typeface="NikoshBAN" pitchFamily="2" charset="0"/>
                <a:ea typeface="Times New Roman" pitchFamily="18" charset="0"/>
                <a:cs typeface="NikoshBAN" pitchFamily="2" charset="0"/>
              </a:rPr>
              <a:t>গুরুত্ব</a:t>
            </a:r>
            <a:endParaRPr lang="en-US" sz="3600" dirty="0">
              <a:latin typeface="Arial" pitchFamily="34" charset="0"/>
              <a:cs typeface="Arial" pitchFamily="34" charset="0"/>
            </a:endParaRPr>
          </a:p>
        </p:txBody>
      </p:sp>
      <p:grpSp>
        <p:nvGrpSpPr>
          <p:cNvPr id="11" name="Group 10">
            <a:extLst>
              <a:ext uri="{FF2B5EF4-FFF2-40B4-BE49-F238E27FC236}">
                <a16:creationId xmlns:a16="http://schemas.microsoft.com/office/drawing/2014/main" xmlns="" id="{DA16105D-2CD5-464A-A3EA-AE93946BA29C}"/>
              </a:ext>
            </a:extLst>
          </p:cNvPr>
          <p:cNvGrpSpPr/>
          <p:nvPr/>
        </p:nvGrpSpPr>
        <p:grpSpPr>
          <a:xfrm>
            <a:off x="10853855" y="125298"/>
            <a:ext cx="990222" cy="6309568"/>
            <a:chOff x="10853855" y="125298"/>
            <a:chExt cx="990222" cy="6309568"/>
          </a:xfrm>
        </p:grpSpPr>
        <p:pic>
          <p:nvPicPr>
            <p:cNvPr id="12" name="Picture 11">
              <a:extLst>
                <a:ext uri="{FF2B5EF4-FFF2-40B4-BE49-F238E27FC236}">
                  <a16:creationId xmlns:a16="http://schemas.microsoft.com/office/drawing/2014/main" xmlns="" id="{EC1A6847-E11B-4A25-A830-C2F876BB5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55" y="1161901"/>
              <a:ext cx="990222" cy="944597"/>
            </a:xfrm>
            <a:prstGeom prst="ellipse">
              <a:avLst/>
            </a:prstGeom>
          </p:spPr>
        </p:pic>
        <p:pic>
          <p:nvPicPr>
            <p:cNvPr id="13" name="Picture 12">
              <a:extLst>
                <a:ext uri="{FF2B5EF4-FFF2-40B4-BE49-F238E27FC236}">
                  <a16:creationId xmlns:a16="http://schemas.microsoft.com/office/drawing/2014/main" xmlns="" id="{AF4133C7-4FA0-4E61-B8F6-41A8AE9D6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856" y="125298"/>
              <a:ext cx="990220" cy="944598"/>
            </a:xfrm>
            <a:prstGeom prst="rect">
              <a:avLst/>
            </a:prstGeom>
          </p:spPr>
        </p:pic>
        <p:pic>
          <p:nvPicPr>
            <p:cNvPr id="14" name="Picture 13">
              <a:extLst>
                <a:ext uri="{FF2B5EF4-FFF2-40B4-BE49-F238E27FC236}">
                  <a16:creationId xmlns:a16="http://schemas.microsoft.com/office/drawing/2014/main" xmlns="" id="{29140C64-184A-4DD5-8949-D919CE168F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3856" y="5402764"/>
              <a:ext cx="990220" cy="1032102"/>
            </a:xfrm>
            <a:prstGeom prst="rect">
              <a:avLst/>
            </a:prstGeom>
          </p:spPr>
        </p:pic>
      </p:grpSp>
      <p:graphicFrame>
        <p:nvGraphicFramePr>
          <p:cNvPr id="4" name="Diagram 3"/>
          <p:cNvGraphicFramePr/>
          <p:nvPr>
            <p:extLst>
              <p:ext uri="{D42A27DB-BD31-4B8C-83A1-F6EECF244321}">
                <p14:modId xmlns:p14="http://schemas.microsoft.com/office/powerpoint/2010/main" val="4054949586"/>
              </p:ext>
            </p:extLst>
          </p:nvPr>
        </p:nvGraphicFramePr>
        <p:xfrm>
          <a:off x="1971709" y="267490"/>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76950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2" presetClass="entr" presetSubtype="2" repeatCount="indefinite"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00" fill="hold"/>
                                        <p:tgtEl>
                                          <p:spTgt spid="17"/>
                                        </p:tgtEl>
                                        <p:attrNameLst>
                                          <p:attrName>ppt_x</p:attrName>
                                        </p:attrNameLst>
                                      </p:cBhvr>
                                      <p:tavLst>
                                        <p:tav tm="0">
                                          <p:val>
                                            <p:strVal val="1+#ppt_w/2"/>
                                          </p:val>
                                        </p:tav>
                                        <p:tav tm="100000">
                                          <p:val>
                                            <p:strVal val="#ppt_x"/>
                                          </p:val>
                                        </p:tav>
                                      </p:tavLst>
                                    </p:anim>
                                    <p:anim calcmode="lin" valueType="num">
                                      <p:cBhvr additive="base">
                                        <p:cTn id="13" dur="20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graphicEl>
                                              <a:dgm id="{402D6A25-11ED-43E3-9485-699EF9217893}"/>
                                            </p:graphicEl>
                                          </p:spTgt>
                                        </p:tgtEl>
                                        <p:attrNameLst>
                                          <p:attrName>style.visibility</p:attrName>
                                        </p:attrNameLst>
                                      </p:cBhvr>
                                      <p:to>
                                        <p:strVal val="visible"/>
                                      </p:to>
                                    </p:set>
                                    <p:anim calcmode="lin" valueType="num">
                                      <p:cBhvr additive="base">
                                        <p:cTn id="18" dur="500" fill="hold"/>
                                        <p:tgtEl>
                                          <p:spTgt spid="4">
                                            <p:graphicEl>
                                              <a:dgm id="{402D6A25-11ED-43E3-9485-699EF9217893}"/>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402D6A25-11ED-43E3-9485-699EF9217893}"/>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graphicEl>
                                              <a:dgm id="{83943411-2E39-4DCB-901F-B413C63F18C6}"/>
                                            </p:graphicEl>
                                          </p:spTgt>
                                        </p:tgtEl>
                                        <p:attrNameLst>
                                          <p:attrName>style.visibility</p:attrName>
                                        </p:attrNameLst>
                                      </p:cBhvr>
                                      <p:to>
                                        <p:strVal val="visible"/>
                                      </p:to>
                                    </p:set>
                                    <p:anim calcmode="lin" valueType="num">
                                      <p:cBhvr additive="base">
                                        <p:cTn id="24" dur="500" fill="hold"/>
                                        <p:tgtEl>
                                          <p:spTgt spid="4">
                                            <p:graphicEl>
                                              <a:dgm id="{83943411-2E39-4DCB-901F-B413C63F18C6}"/>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83943411-2E39-4DCB-901F-B413C63F18C6}"/>
                                            </p:graphic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graphicEl>
                                              <a:dgm id="{C82E150C-CD2D-48B3-B098-0CBA689C68B6}"/>
                                            </p:graphicEl>
                                          </p:spTgt>
                                        </p:tgtEl>
                                        <p:attrNameLst>
                                          <p:attrName>style.visibility</p:attrName>
                                        </p:attrNameLst>
                                      </p:cBhvr>
                                      <p:to>
                                        <p:strVal val="visible"/>
                                      </p:to>
                                    </p:set>
                                    <p:anim calcmode="lin" valueType="num">
                                      <p:cBhvr additive="base">
                                        <p:cTn id="28" dur="500" fill="hold"/>
                                        <p:tgtEl>
                                          <p:spTgt spid="4">
                                            <p:graphicEl>
                                              <a:dgm id="{C82E150C-CD2D-48B3-B098-0CBA689C68B6}"/>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graphicEl>
                                              <a:dgm id="{C82E150C-CD2D-48B3-B098-0CBA689C68B6}"/>
                                            </p:graphic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graphicEl>
                                              <a:dgm id="{12299FD9-BE69-4569-A353-D99D15F6FD5A}"/>
                                            </p:graphicEl>
                                          </p:spTgt>
                                        </p:tgtEl>
                                        <p:attrNameLst>
                                          <p:attrName>style.visibility</p:attrName>
                                        </p:attrNameLst>
                                      </p:cBhvr>
                                      <p:to>
                                        <p:strVal val="visible"/>
                                      </p:to>
                                    </p:set>
                                    <p:anim calcmode="lin" valueType="num">
                                      <p:cBhvr additive="base">
                                        <p:cTn id="34" dur="500" fill="hold"/>
                                        <p:tgtEl>
                                          <p:spTgt spid="4">
                                            <p:graphicEl>
                                              <a:dgm id="{12299FD9-BE69-4569-A353-D99D15F6FD5A}"/>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graphicEl>
                                              <a:dgm id="{12299FD9-BE69-4569-A353-D99D15F6FD5A}"/>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graphicEl>
                                              <a:dgm id="{B14308A5-EC88-4EEE-A077-3B21F8B9E410}"/>
                                            </p:graphicEl>
                                          </p:spTgt>
                                        </p:tgtEl>
                                        <p:attrNameLst>
                                          <p:attrName>style.visibility</p:attrName>
                                        </p:attrNameLst>
                                      </p:cBhvr>
                                      <p:to>
                                        <p:strVal val="visible"/>
                                      </p:to>
                                    </p:set>
                                    <p:anim calcmode="lin" valueType="num">
                                      <p:cBhvr additive="base">
                                        <p:cTn id="38" dur="500" fill="hold"/>
                                        <p:tgtEl>
                                          <p:spTgt spid="4">
                                            <p:graphicEl>
                                              <a:dgm id="{B14308A5-EC88-4EEE-A077-3B21F8B9E410}"/>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graphicEl>
                                              <a:dgm id="{B14308A5-EC88-4EEE-A077-3B21F8B9E410}"/>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graphicEl>
                                              <a:dgm id="{7E5B7962-8FF4-4052-8D32-95DCF88BA573}"/>
                                            </p:graphicEl>
                                          </p:spTgt>
                                        </p:tgtEl>
                                        <p:attrNameLst>
                                          <p:attrName>style.visibility</p:attrName>
                                        </p:attrNameLst>
                                      </p:cBhvr>
                                      <p:to>
                                        <p:strVal val="visible"/>
                                      </p:to>
                                    </p:set>
                                    <p:anim calcmode="lin" valueType="num">
                                      <p:cBhvr additive="base">
                                        <p:cTn id="44" dur="500" fill="hold"/>
                                        <p:tgtEl>
                                          <p:spTgt spid="4">
                                            <p:graphicEl>
                                              <a:dgm id="{7E5B7962-8FF4-4052-8D32-95DCF88BA573}"/>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dgm id="{7E5B7962-8FF4-4052-8D32-95DCF88BA573}"/>
                                            </p:graphic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graphicEl>
                                              <a:dgm id="{9328E611-4894-410C-9EAE-E513F4145E79}"/>
                                            </p:graphicEl>
                                          </p:spTgt>
                                        </p:tgtEl>
                                        <p:attrNameLst>
                                          <p:attrName>style.visibility</p:attrName>
                                        </p:attrNameLst>
                                      </p:cBhvr>
                                      <p:to>
                                        <p:strVal val="visible"/>
                                      </p:to>
                                    </p:set>
                                    <p:anim calcmode="lin" valueType="num">
                                      <p:cBhvr additive="base">
                                        <p:cTn id="48" dur="500" fill="hold"/>
                                        <p:tgtEl>
                                          <p:spTgt spid="4">
                                            <p:graphicEl>
                                              <a:dgm id="{9328E611-4894-410C-9EAE-E513F4145E79}"/>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graphicEl>
                                              <a:dgm id="{9328E611-4894-410C-9EAE-E513F4145E79}"/>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graphicEl>
                                              <a:dgm id="{A9F287EF-5C99-427F-A6B7-6F3E6CB2182C}"/>
                                            </p:graphicEl>
                                          </p:spTgt>
                                        </p:tgtEl>
                                        <p:attrNameLst>
                                          <p:attrName>style.visibility</p:attrName>
                                        </p:attrNameLst>
                                      </p:cBhvr>
                                      <p:to>
                                        <p:strVal val="visible"/>
                                      </p:to>
                                    </p:set>
                                    <p:anim calcmode="lin" valueType="num">
                                      <p:cBhvr additive="base">
                                        <p:cTn id="54" dur="500" fill="hold"/>
                                        <p:tgtEl>
                                          <p:spTgt spid="4">
                                            <p:graphicEl>
                                              <a:dgm id="{A9F287EF-5C99-427F-A6B7-6F3E6CB2182C}"/>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graphicEl>
                                              <a:dgm id="{A9F287EF-5C99-427F-A6B7-6F3E6CB2182C}"/>
                                            </p:graphic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
                                            <p:graphicEl>
                                              <a:dgm id="{88319327-E3CF-4955-A490-D28C55205912}"/>
                                            </p:graphicEl>
                                          </p:spTgt>
                                        </p:tgtEl>
                                        <p:attrNameLst>
                                          <p:attrName>style.visibility</p:attrName>
                                        </p:attrNameLst>
                                      </p:cBhvr>
                                      <p:to>
                                        <p:strVal val="visible"/>
                                      </p:to>
                                    </p:set>
                                    <p:anim calcmode="lin" valueType="num">
                                      <p:cBhvr additive="base">
                                        <p:cTn id="58" dur="500" fill="hold"/>
                                        <p:tgtEl>
                                          <p:spTgt spid="4">
                                            <p:graphicEl>
                                              <a:dgm id="{88319327-E3CF-4955-A490-D28C55205912}"/>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dgm id="{88319327-E3CF-4955-A490-D28C55205912}"/>
                                            </p:graphic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
                                            <p:graphicEl>
                                              <a:dgm id="{F067FF77-87ED-407A-B53B-1627322E6438}"/>
                                            </p:graphicEl>
                                          </p:spTgt>
                                        </p:tgtEl>
                                        <p:attrNameLst>
                                          <p:attrName>style.visibility</p:attrName>
                                        </p:attrNameLst>
                                      </p:cBhvr>
                                      <p:to>
                                        <p:strVal val="visible"/>
                                      </p:to>
                                    </p:set>
                                    <p:anim calcmode="lin" valueType="num">
                                      <p:cBhvr additive="base">
                                        <p:cTn id="64" dur="500" fill="hold"/>
                                        <p:tgtEl>
                                          <p:spTgt spid="4">
                                            <p:graphicEl>
                                              <a:dgm id="{F067FF77-87ED-407A-B53B-1627322E6438}"/>
                                            </p:graphic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graphicEl>
                                              <a:dgm id="{F067FF77-87ED-407A-B53B-1627322E6438}"/>
                                            </p:graphicEl>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
                                            <p:graphicEl>
                                              <a:dgm id="{BD20BE04-24DF-4E85-B003-1C67BCC8F91E}"/>
                                            </p:graphicEl>
                                          </p:spTgt>
                                        </p:tgtEl>
                                        <p:attrNameLst>
                                          <p:attrName>style.visibility</p:attrName>
                                        </p:attrNameLst>
                                      </p:cBhvr>
                                      <p:to>
                                        <p:strVal val="visible"/>
                                      </p:to>
                                    </p:set>
                                    <p:anim calcmode="lin" valueType="num">
                                      <p:cBhvr additive="base">
                                        <p:cTn id="68" dur="500" fill="hold"/>
                                        <p:tgtEl>
                                          <p:spTgt spid="4">
                                            <p:graphicEl>
                                              <a:dgm id="{BD20BE04-24DF-4E85-B003-1C67BCC8F91E}"/>
                                            </p:graphic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graphicEl>
                                              <a:dgm id="{BD20BE04-24DF-4E85-B003-1C67BCC8F91E}"/>
                                            </p:graphic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
                                            <p:graphicEl>
                                              <a:dgm id="{B882F8F8-7BC6-4E01-95BC-7BE4C9B29E58}"/>
                                            </p:graphicEl>
                                          </p:spTgt>
                                        </p:tgtEl>
                                        <p:attrNameLst>
                                          <p:attrName>style.visibility</p:attrName>
                                        </p:attrNameLst>
                                      </p:cBhvr>
                                      <p:to>
                                        <p:strVal val="visible"/>
                                      </p:to>
                                    </p:set>
                                    <p:anim calcmode="lin" valueType="num">
                                      <p:cBhvr additive="base">
                                        <p:cTn id="74" dur="500" fill="hold"/>
                                        <p:tgtEl>
                                          <p:spTgt spid="4">
                                            <p:graphicEl>
                                              <a:dgm id="{B882F8F8-7BC6-4E01-95BC-7BE4C9B29E58}"/>
                                            </p:graphic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graphicEl>
                                              <a:dgm id="{B882F8F8-7BC6-4E01-95BC-7BE4C9B29E58}"/>
                                            </p:graphicEl>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
                                            <p:graphicEl>
                                              <a:dgm id="{D8E9CB2A-9507-49EC-A2ED-CDD5DC26DB21}"/>
                                            </p:graphicEl>
                                          </p:spTgt>
                                        </p:tgtEl>
                                        <p:attrNameLst>
                                          <p:attrName>style.visibility</p:attrName>
                                        </p:attrNameLst>
                                      </p:cBhvr>
                                      <p:to>
                                        <p:strVal val="visible"/>
                                      </p:to>
                                    </p:set>
                                    <p:anim calcmode="lin" valueType="num">
                                      <p:cBhvr additive="base">
                                        <p:cTn id="78" dur="500" fill="hold"/>
                                        <p:tgtEl>
                                          <p:spTgt spid="4">
                                            <p:graphicEl>
                                              <a:dgm id="{D8E9CB2A-9507-49EC-A2ED-CDD5DC26DB21}"/>
                                            </p:graphic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graphicEl>
                                              <a:dgm id="{D8E9CB2A-9507-49EC-A2ED-CDD5DC26DB2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4" grpId="0">
        <p:bldSub>
          <a:bldDgm bld="lvlOne"/>
        </p:bldSub>
      </p:bldGraphic>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1507</TotalTime>
  <Words>812</Words>
  <Application>Microsoft Office PowerPoint</Application>
  <PresentationFormat>Widescreen</PresentationFormat>
  <Paragraphs>106</Paragraphs>
  <Slides>21</Slides>
  <Notes>9</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NikoshBAN</vt:lpstr>
      <vt:lpstr>Times New Roman</vt:lpstr>
      <vt:lpstr>Wingdings 3</vt:lpstr>
      <vt:lpstr>Slice</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45</cp:revision>
  <dcterms:created xsi:type="dcterms:W3CDTF">2022-07-31T08:26:53Z</dcterms:created>
  <dcterms:modified xsi:type="dcterms:W3CDTF">2023-01-04T16:12:41Z</dcterms:modified>
</cp:coreProperties>
</file>